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notesSlides/notesSlide2.xml" ContentType="application/vnd.openxmlformats-officedocument.presentationml.notesSlide+xml"/>
  <Override PartName="/ppt/tags/tag6.xml" ContentType="application/vnd.openxmlformats-officedocument.presentationml.tags+xml"/>
  <Override PartName="/ppt/theme/themeOverride7.xml" ContentType="application/vnd.openxmlformats-officedocument.themeOverr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ags/tag2.xml" ContentType="application/vnd.openxmlformats-officedocument.presentationml.tags+xml"/>
  <Override PartName="/ppt/tags/tag3.xml" ContentType="application/vnd.openxmlformats-officedocument.presentationml.tags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ags/tag1.xml" ContentType="application/vnd.openxmlformats-officedocument.presentationml.tags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Default Extension="gif" ContentType="image/gif"/>
  <Override PartName="/ppt/notesSlides/notesSlide6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8" r:id="rId12"/>
    <p:sldId id="269" r:id="rId13"/>
    <p:sldId id="270" r:id="rId14"/>
  </p:sldIdLst>
  <p:sldSz cx="9144000" cy="5143500" type="screen16x9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</p:showPr>
  <p:clrMru>
    <a:srgbClr val="49BAAF"/>
    <a:srgbClr val="006470"/>
    <a:srgbClr val="333333"/>
    <a:srgbClr val="D72925"/>
    <a:srgbClr val="A19078"/>
    <a:srgbClr val="404455"/>
    <a:srgbClr val="DCE0B8"/>
    <a:srgbClr val="EC8C8D"/>
    <a:srgbClr val="787912"/>
    <a:srgbClr val="F2C091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935" autoAdjust="0"/>
    <p:restoredTop sz="94660" autoAdjust="0"/>
  </p:normalViewPr>
  <p:slideViewPr>
    <p:cSldViewPr>
      <p:cViewPr varScale="1">
        <p:scale>
          <a:sx n="113" d="100"/>
          <a:sy n="113" d="100"/>
        </p:scale>
        <p:origin x="-149" y="-72"/>
      </p:cViewPr>
      <p:guideLst>
        <p:guide orient="horz" pos="1665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86" d="100"/>
        <a:sy n="186" d="100"/>
      </p:scale>
      <p:origin x="0" y="0"/>
    </p:cViewPr>
  </p:sorterViewPr>
  <p:notesViewPr>
    <p:cSldViewPr>
      <p:cViewPr varScale="1">
        <p:scale>
          <a:sx n="86" d="100"/>
          <a:sy n="86" d="100"/>
        </p:scale>
        <p:origin x="-3810" y="-90"/>
      </p:cViewPr>
      <p:guideLst>
        <p:guide orient="horz" pos="2880"/>
        <p:guide pos="2160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03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1048804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53A075-29DF-4CAE-8BA7-CDA0ED456C88}" type="datetimeFigureOut">
              <a:rPr lang="zh-CN" altLang="en-US" smtClean="0"/>
              <a:pPr/>
              <a:t>2019/5/23</a:t>
            </a:fld>
            <a:endParaRPr lang="zh-CN" altLang="en-US"/>
          </a:p>
        </p:txBody>
      </p:sp>
      <p:sp>
        <p:nvSpPr>
          <p:cNvPr id="1048805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1048806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3924EE-29F1-4E68-A53A-86CBCBDF827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97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1048798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2B73EA-EE91-4E33-A9C1-8BF5DD7139A2}" type="datetimeFigureOut">
              <a:rPr lang="zh-CN" altLang="en-US" smtClean="0"/>
              <a:pPr/>
              <a:t>2019/5/23</a:t>
            </a:fld>
            <a:endParaRPr lang="zh-CN" altLang="en-US"/>
          </a:p>
        </p:txBody>
      </p:sp>
      <p:sp>
        <p:nvSpPr>
          <p:cNvPr id="1048799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1048800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48801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1048802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92B679-AE23-4750-8FB0-6513430B895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4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05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606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0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21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622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1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52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653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90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91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692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47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748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749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85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786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787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Tm="0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Tm="0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Tm="0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8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1048789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2019/5/23</a:t>
            </a:fld>
            <a:endParaRPr lang="zh-CN" altLang="en-US"/>
          </a:p>
        </p:txBody>
      </p:sp>
      <p:sp>
        <p:nvSpPr>
          <p:cNvPr id="1048790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791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med" advTm="0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9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104879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2019/5/23</a:t>
            </a:fld>
            <a:endParaRPr lang="zh-CN" altLang="en-US"/>
          </a:p>
        </p:txBody>
      </p:sp>
      <p:sp>
        <p:nvSpPr>
          <p:cNvPr id="104879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79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1048796" name="矩形 6"/>
          <p:cNvSpPr/>
          <p:nvPr userDrawn="1"/>
        </p:nvSpPr>
        <p:spPr>
          <a:xfrm>
            <a:off x="7164288" y="4803998"/>
            <a:ext cx="7751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www.1ppt.com/moban/   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行业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www.1ppt.com/hangye/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节日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www.1ppt.com/jieri/   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素材下载：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www.1ppt.com/sucai/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背景图片：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www.1ppt.com/beijing/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图表下载：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www.1ppt.com/tubiao/    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优秀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www.1ppt.com/xiazai/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www.1ppt.com/powerpoint/      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Word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www.1ppt.com/word/              Excel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教程：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www.1ppt.com/excel/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资料下载：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www.1ppt.com/ziliao/        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课件下载：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www.1ppt.com/kejian/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范文下载：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www.1ppt.com/fanwen/           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试卷下载：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www.1ppt.com/shiti/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教案下载：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www.1ppt.com/jiaoan/  </a:t>
            </a:r>
            <a:r>
              <a:rPr lang="en-US" altLang="zh-CN" sz="100" dirty="0" smtClean="0">
                <a:solidFill>
                  <a:prstClr val="white"/>
                </a:solidFill>
                <a:latin typeface="Calibri"/>
                <a:ea typeface="宋体"/>
              </a:rPr>
              <a:t>      </a:t>
            </a:r>
            <a:endParaRPr lang="en-US" altLang="zh-CN" sz="100" dirty="0">
              <a:solidFill>
                <a:prstClr val="white"/>
              </a:solidFill>
              <a:latin typeface="Calibri"/>
              <a:ea typeface="宋体"/>
            </a:endParaRPr>
          </a:p>
          <a:p>
            <a:r>
              <a:rPr lang="zh-CN" altLang="en-US" sz="100" dirty="0" smtClean="0">
                <a:solidFill>
                  <a:prstClr val="white"/>
                </a:solidFill>
                <a:latin typeface="Calibri"/>
                <a:ea typeface="宋体"/>
              </a:rPr>
              <a:t>字体下载：</a:t>
            </a:r>
            <a:r>
              <a:rPr lang="en-US" altLang="zh-CN" sz="100" dirty="0" smtClean="0">
                <a:solidFill>
                  <a:prstClr val="white"/>
                </a:solidFill>
                <a:latin typeface="Calibri"/>
                <a:ea typeface="宋体"/>
              </a:rPr>
              <a:t>www.1ppt.com/ziti/</a:t>
            </a:r>
            <a:endParaRPr lang="en-US" altLang="zh-CN" sz="100" dirty="0">
              <a:solidFill>
                <a:prstClr val="white"/>
              </a:solidFill>
              <a:latin typeface="Calibri"/>
              <a:ea typeface="宋体"/>
            </a:endParaRPr>
          </a:p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 </a:t>
            </a:r>
            <a:endParaRPr lang="zh-CN" altLang="en-US" sz="100" dirty="0">
              <a:solidFill>
                <a:prstClr val="white"/>
              </a:solidFill>
              <a:latin typeface="Calibri"/>
              <a:ea typeface="宋体"/>
            </a:endParaRPr>
          </a:p>
        </p:txBody>
      </p:sp>
    </p:spTree>
  </p:cSld>
  <p:clrMapOvr>
    <a:masterClrMapping/>
  </p:clrMapOvr>
  <p:transition spd="med" advTm="0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2019/5/23</a:t>
            </a:fld>
            <a:endParaRPr lang="zh-CN" altLang="en-US"/>
          </a:p>
        </p:txBody>
      </p:sp>
      <p:sp>
        <p:nvSpPr>
          <p:cNvPr id="104858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58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med" advTm="0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 cstate="screen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6" name="标题占位符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1048577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048578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pPr/>
              <a:t>2019/5/23</a:t>
            </a:fld>
            <a:endParaRPr lang="zh-CN" altLang="en-US"/>
          </a:p>
        </p:txBody>
      </p:sp>
      <p:sp>
        <p:nvSpPr>
          <p:cNvPr id="1048579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1048580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1048581" name="矩形 6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</p:sldLayoutIdLst>
  <p:transition spd="med" advTm="0">
    <p:fade/>
  </p:transition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2.jpeg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.xml"/><Relationship Id="rId4" Type="http://schemas.openxmlformats.org/officeDocument/2006/relationships/image" Target="../media/image10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.xml"/><Relationship Id="rId4" Type="http://schemas.openxmlformats.org/officeDocument/2006/relationships/image" Target="../media/image12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7.xml"/><Relationship Id="rId4" Type="http://schemas.openxmlformats.org/officeDocument/2006/relationships/image" Target="../media/image14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4" Type="http://schemas.openxmlformats.org/officeDocument/2006/relationships/image" Target="../media/image6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Relationship Id="rId4" Type="http://schemas.openxmlformats.org/officeDocument/2006/relationships/image" Target="../media/image8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 cstate="screen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5" name="TextBox 71"/>
          <p:cNvSpPr txBox="1"/>
          <p:nvPr/>
        </p:nvSpPr>
        <p:spPr>
          <a:xfrm>
            <a:off x="4929190" y="3714758"/>
            <a:ext cx="39397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Group members: </a:t>
            </a:r>
            <a:endParaRPr lang="en-US" altLang="zh-CN" dirty="0" smtClean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  <a:p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张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贺（</a:t>
            </a: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Alan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）、肖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林剑（</a:t>
            </a: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Carter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）、</a:t>
            </a:r>
            <a:endParaRPr lang="en-US" altLang="zh-CN" dirty="0" smtClean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  <a:p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高子喃（</a:t>
            </a: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Hope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）、张雨欣（</a:t>
            </a: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Crystal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）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048586" name="矩形 64"/>
          <p:cNvSpPr/>
          <p:nvPr/>
        </p:nvSpPr>
        <p:spPr>
          <a:xfrm>
            <a:off x="4000496" y="1428742"/>
            <a:ext cx="535785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4800" b="1" dirty="0" smtClean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Food</a:t>
            </a:r>
            <a:r>
              <a:rPr lang="en-US" altLang="zh-CN" sz="4800" b="1" spc="300" dirty="0" smtClean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Delivery</a:t>
            </a:r>
            <a:endParaRPr lang="zh-CN" altLang="en-US" sz="4800" b="1" spc="300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048587" name="Freeform 52"/>
          <p:cNvSpPr/>
          <p:nvPr/>
        </p:nvSpPr>
        <p:spPr bwMode="auto">
          <a:xfrm>
            <a:off x="1055688" y="1230313"/>
            <a:ext cx="1646238" cy="1646238"/>
          </a:xfrm>
          <a:custGeom>
            <a:avLst/>
            <a:gdLst>
              <a:gd name="T0" fmla="*/ 1037 w 1037"/>
              <a:gd name="T1" fmla="*/ 519 h 1037"/>
              <a:gd name="T2" fmla="*/ 518 w 1037"/>
              <a:gd name="T3" fmla="*/ 1037 h 1037"/>
              <a:gd name="T4" fmla="*/ 0 w 1037"/>
              <a:gd name="T5" fmla="*/ 519 h 1037"/>
              <a:gd name="T6" fmla="*/ 518 w 1037"/>
              <a:gd name="T7" fmla="*/ 0 h 1037"/>
              <a:gd name="T8" fmla="*/ 1037 w 1037"/>
              <a:gd name="T9" fmla="*/ 519 h 10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37" h="1037">
                <a:moveTo>
                  <a:pt x="1037" y="519"/>
                </a:moveTo>
                <a:lnTo>
                  <a:pt x="518" y="1037"/>
                </a:lnTo>
                <a:lnTo>
                  <a:pt x="0" y="519"/>
                </a:lnTo>
                <a:lnTo>
                  <a:pt x="518" y="0"/>
                </a:lnTo>
                <a:lnTo>
                  <a:pt x="1037" y="519"/>
                </a:lnTo>
                <a:close/>
              </a:path>
            </a:pathLst>
          </a:custGeom>
          <a:solidFill>
            <a:srgbClr val="00647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48588" name="Freeform 53"/>
          <p:cNvSpPr/>
          <p:nvPr/>
        </p:nvSpPr>
        <p:spPr bwMode="auto">
          <a:xfrm>
            <a:off x="1055688" y="1230313"/>
            <a:ext cx="1646238" cy="1646238"/>
          </a:xfrm>
          <a:custGeom>
            <a:avLst/>
            <a:gdLst>
              <a:gd name="T0" fmla="*/ 1037 w 1037"/>
              <a:gd name="T1" fmla="*/ 519 h 1037"/>
              <a:gd name="T2" fmla="*/ 518 w 1037"/>
              <a:gd name="T3" fmla="*/ 1037 h 1037"/>
              <a:gd name="T4" fmla="*/ 0 w 1037"/>
              <a:gd name="T5" fmla="*/ 519 h 1037"/>
              <a:gd name="T6" fmla="*/ 518 w 1037"/>
              <a:gd name="T7" fmla="*/ 0 h 1037"/>
              <a:gd name="T8" fmla="*/ 1037 w 1037"/>
              <a:gd name="T9" fmla="*/ 519 h 10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37" h="1037">
                <a:moveTo>
                  <a:pt x="1037" y="519"/>
                </a:moveTo>
                <a:lnTo>
                  <a:pt x="518" y="1037"/>
                </a:lnTo>
                <a:lnTo>
                  <a:pt x="0" y="519"/>
                </a:lnTo>
                <a:lnTo>
                  <a:pt x="518" y="0"/>
                </a:lnTo>
                <a:lnTo>
                  <a:pt x="1037" y="519"/>
                </a:lnTo>
              </a:path>
            </a:pathLst>
          </a:cu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48589" name="Freeform 54"/>
          <p:cNvSpPr/>
          <p:nvPr/>
        </p:nvSpPr>
        <p:spPr bwMode="auto">
          <a:xfrm>
            <a:off x="1878013" y="406401"/>
            <a:ext cx="1646238" cy="1646238"/>
          </a:xfrm>
          <a:custGeom>
            <a:avLst/>
            <a:gdLst>
              <a:gd name="T0" fmla="*/ 1037 w 1037"/>
              <a:gd name="T1" fmla="*/ 519 h 1037"/>
              <a:gd name="T2" fmla="*/ 519 w 1037"/>
              <a:gd name="T3" fmla="*/ 1037 h 1037"/>
              <a:gd name="T4" fmla="*/ 0 w 1037"/>
              <a:gd name="T5" fmla="*/ 519 h 1037"/>
              <a:gd name="T6" fmla="*/ 519 w 1037"/>
              <a:gd name="T7" fmla="*/ 0 h 1037"/>
              <a:gd name="T8" fmla="*/ 1037 w 1037"/>
              <a:gd name="T9" fmla="*/ 519 h 10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37" h="1037">
                <a:moveTo>
                  <a:pt x="1037" y="519"/>
                </a:moveTo>
                <a:lnTo>
                  <a:pt x="519" y="1037"/>
                </a:lnTo>
                <a:lnTo>
                  <a:pt x="0" y="519"/>
                </a:lnTo>
                <a:lnTo>
                  <a:pt x="519" y="0"/>
                </a:lnTo>
                <a:lnTo>
                  <a:pt x="1037" y="519"/>
                </a:lnTo>
                <a:close/>
              </a:path>
            </a:pathLst>
          </a:custGeom>
          <a:solidFill>
            <a:srgbClr val="00A99D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48590" name="Freeform 55"/>
          <p:cNvSpPr/>
          <p:nvPr/>
        </p:nvSpPr>
        <p:spPr bwMode="auto">
          <a:xfrm>
            <a:off x="1878013" y="406401"/>
            <a:ext cx="1646238" cy="1646238"/>
          </a:xfrm>
          <a:custGeom>
            <a:avLst/>
            <a:gdLst>
              <a:gd name="T0" fmla="*/ 1037 w 1037"/>
              <a:gd name="T1" fmla="*/ 519 h 1037"/>
              <a:gd name="T2" fmla="*/ 519 w 1037"/>
              <a:gd name="T3" fmla="*/ 1037 h 1037"/>
              <a:gd name="T4" fmla="*/ 0 w 1037"/>
              <a:gd name="T5" fmla="*/ 519 h 1037"/>
              <a:gd name="T6" fmla="*/ 519 w 1037"/>
              <a:gd name="T7" fmla="*/ 0 h 1037"/>
              <a:gd name="T8" fmla="*/ 1037 w 1037"/>
              <a:gd name="T9" fmla="*/ 519 h 10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37" h="1037">
                <a:moveTo>
                  <a:pt x="1037" y="519"/>
                </a:moveTo>
                <a:lnTo>
                  <a:pt x="519" y="1037"/>
                </a:lnTo>
                <a:lnTo>
                  <a:pt x="0" y="519"/>
                </a:lnTo>
                <a:lnTo>
                  <a:pt x="519" y="0"/>
                </a:lnTo>
                <a:lnTo>
                  <a:pt x="1037" y="519"/>
                </a:lnTo>
              </a:path>
            </a:pathLst>
          </a:cu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48591" name="Freeform 56"/>
          <p:cNvSpPr/>
          <p:nvPr/>
        </p:nvSpPr>
        <p:spPr bwMode="auto">
          <a:xfrm>
            <a:off x="923926" y="476251"/>
            <a:ext cx="962025" cy="962025"/>
          </a:xfrm>
          <a:custGeom>
            <a:avLst/>
            <a:gdLst>
              <a:gd name="T0" fmla="*/ 606 w 606"/>
              <a:gd name="T1" fmla="*/ 303 h 606"/>
              <a:gd name="T2" fmla="*/ 303 w 606"/>
              <a:gd name="T3" fmla="*/ 606 h 606"/>
              <a:gd name="T4" fmla="*/ 0 w 606"/>
              <a:gd name="T5" fmla="*/ 303 h 606"/>
              <a:gd name="T6" fmla="*/ 303 w 606"/>
              <a:gd name="T7" fmla="*/ 0 h 606"/>
              <a:gd name="T8" fmla="*/ 606 w 606"/>
              <a:gd name="T9" fmla="*/ 303 h 6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06" h="606">
                <a:moveTo>
                  <a:pt x="606" y="303"/>
                </a:moveTo>
                <a:lnTo>
                  <a:pt x="303" y="606"/>
                </a:lnTo>
                <a:lnTo>
                  <a:pt x="0" y="303"/>
                </a:lnTo>
                <a:lnTo>
                  <a:pt x="303" y="0"/>
                </a:lnTo>
                <a:lnTo>
                  <a:pt x="606" y="303"/>
                </a:lnTo>
                <a:close/>
              </a:path>
            </a:pathLst>
          </a:custGeom>
          <a:solidFill>
            <a:srgbClr val="00A99D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48592" name="Freeform 57"/>
          <p:cNvSpPr/>
          <p:nvPr/>
        </p:nvSpPr>
        <p:spPr bwMode="auto">
          <a:xfrm>
            <a:off x="923926" y="476251"/>
            <a:ext cx="962025" cy="962025"/>
          </a:xfrm>
          <a:custGeom>
            <a:avLst/>
            <a:gdLst>
              <a:gd name="T0" fmla="*/ 606 w 606"/>
              <a:gd name="T1" fmla="*/ 303 h 606"/>
              <a:gd name="T2" fmla="*/ 303 w 606"/>
              <a:gd name="T3" fmla="*/ 606 h 606"/>
              <a:gd name="T4" fmla="*/ 0 w 606"/>
              <a:gd name="T5" fmla="*/ 303 h 606"/>
              <a:gd name="T6" fmla="*/ 303 w 606"/>
              <a:gd name="T7" fmla="*/ 0 h 606"/>
              <a:gd name="T8" fmla="*/ 606 w 606"/>
              <a:gd name="T9" fmla="*/ 303 h 6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06" h="606">
                <a:moveTo>
                  <a:pt x="606" y="303"/>
                </a:moveTo>
                <a:lnTo>
                  <a:pt x="303" y="606"/>
                </a:lnTo>
                <a:lnTo>
                  <a:pt x="0" y="303"/>
                </a:lnTo>
                <a:lnTo>
                  <a:pt x="303" y="0"/>
                </a:lnTo>
                <a:lnTo>
                  <a:pt x="606" y="303"/>
                </a:lnTo>
              </a:path>
            </a:pathLst>
          </a:cu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48593" name="Freeform 58"/>
          <p:cNvSpPr/>
          <p:nvPr/>
        </p:nvSpPr>
        <p:spPr bwMode="auto">
          <a:xfrm>
            <a:off x="1878013" y="2054226"/>
            <a:ext cx="1646238" cy="1644650"/>
          </a:xfrm>
          <a:custGeom>
            <a:avLst/>
            <a:gdLst>
              <a:gd name="T0" fmla="*/ 1037 w 1037"/>
              <a:gd name="T1" fmla="*/ 518 h 1036"/>
              <a:gd name="T2" fmla="*/ 519 w 1037"/>
              <a:gd name="T3" fmla="*/ 1036 h 1036"/>
              <a:gd name="T4" fmla="*/ 0 w 1037"/>
              <a:gd name="T5" fmla="*/ 518 h 1036"/>
              <a:gd name="T6" fmla="*/ 519 w 1037"/>
              <a:gd name="T7" fmla="*/ 0 h 1036"/>
              <a:gd name="T8" fmla="*/ 1037 w 1037"/>
              <a:gd name="T9" fmla="*/ 518 h 10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37" h="1036">
                <a:moveTo>
                  <a:pt x="1037" y="518"/>
                </a:moveTo>
                <a:lnTo>
                  <a:pt x="519" y="1036"/>
                </a:lnTo>
                <a:lnTo>
                  <a:pt x="0" y="518"/>
                </a:lnTo>
                <a:lnTo>
                  <a:pt x="519" y="0"/>
                </a:lnTo>
                <a:lnTo>
                  <a:pt x="1037" y="518"/>
                </a:lnTo>
                <a:close/>
              </a:path>
            </a:pathLst>
          </a:custGeom>
          <a:solidFill>
            <a:srgbClr val="009589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48594" name="Freeform 59"/>
          <p:cNvSpPr/>
          <p:nvPr/>
        </p:nvSpPr>
        <p:spPr bwMode="auto">
          <a:xfrm>
            <a:off x="1878013" y="2054226"/>
            <a:ext cx="1646238" cy="1644650"/>
          </a:xfrm>
          <a:custGeom>
            <a:avLst/>
            <a:gdLst>
              <a:gd name="T0" fmla="*/ 1037 w 1037"/>
              <a:gd name="T1" fmla="*/ 518 h 1036"/>
              <a:gd name="T2" fmla="*/ 519 w 1037"/>
              <a:gd name="T3" fmla="*/ 1036 h 1036"/>
              <a:gd name="T4" fmla="*/ 0 w 1037"/>
              <a:gd name="T5" fmla="*/ 518 h 1036"/>
              <a:gd name="T6" fmla="*/ 519 w 1037"/>
              <a:gd name="T7" fmla="*/ 0 h 1036"/>
              <a:gd name="T8" fmla="*/ 1037 w 1037"/>
              <a:gd name="T9" fmla="*/ 518 h 10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37" h="1036">
                <a:moveTo>
                  <a:pt x="1037" y="518"/>
                </a:moveTo>
                <a:lnTo>
                  <a:pt x="519" y="1036"/>
                </a:lnTo>
                <a:lnTo>
                  <a:pt x="0" y="518"/>
                </a:lnTo>
                <a:lnTo>
                  <a:pt x="519" y="0"/>
                </a:lnTo>
                <a:lnTo>
                  <a:pt x="1037" y="518"/>
                </a:lnTo>
              </a:path>
            </a:pathLst>
          </a:cu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48595" name="Freeform 60"/>
          <p:cNvSpPr/>
          <p:nvPr/>
        </p:nvSpPr>
        <p:spPr bwMode="auto">
          <a:xfrm>
            <a:off x="2011363" y="3421063"/>
            <a:ext cx="646113" cy="646113"/>
          </a:xfrm>
          <a:custGeom>
            <a:avLst/>
            <a:gdLst>
              <a:gd name="T0" fmla="*/ 407 w 407"/>
              <a:gd name="T1" fmla="*/ 203 h 407"/>
              <a:gd name="T2" fmla="*/ 203 w 407"/>
              <a:gd name="T3" fmla="*/ 407 h 407"/>
              <a:gd name="T4" fmla="*/ 0 w 407"/>
              <a:gd name="T5" fmla="*/ 203 h 407"/>
              <a:gd name="T6" fmla="*/ 203 w 407"/>
              <a:gd name="T7" fmla="*/ 0 h 407"/>
              <a:gd name="T8" fmla="*/ 407 w 407"/>
              <a:gd name="T9" fmla="*/ 203 h 4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07" h="407">
                <a:moveTo>
                  <a:pt x="407" y="203"/>
                </a:moveTo>
                <a:lnTo>
                  <a:pt x="203" y="407"/>
                </a:lnTo>
                <a:lnTo>
                  <a:pt x="0" y="203"/>
                </a:lnTo>
                <a:lnTo>
                  <a:pt x="203" y="0"/>
                </a:lnTo>
                <a:lnTo>
                  <a:pt x="407" y="203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48596" name="Freeform 61"/>
          <p:cNvSpPr>
            <a:spLocks noEditPoints="1"/>
          </p:cNvSpPr>
          <p:nvPr/>
        </p:nvSpPr>
        <p:spPr bwMode="auto">
          <a:xfrm>
            <a:off x="2884488" y="11113"/>
            <a:ext cx="1839913" cy="3322638"/>
          </a:xfrm>
          <a:custGeom>
            <a:avLst/>
            <a:gdLst>
              <a:gd name="T0" fmla="*/ 4 w 1159"/>
              <a:gd name="T1" fmla="*/ 1166 h 2093"/>
              <a:gd name="T2" fmla="*/ 0 w 1159"/>
              <a:gd name="T3" fmla="*/ 1171 h 2093"/>
              <a:gd name="T4" fmla="*/ 921 w 1159"/>
              <a:gd name="T5" fmla="*/ 2093 h 2093"/>
              <a:gd name="T6" fmla="*/ 1159 w 1159"/>
              <a:gd name="T7" fmla="*/ 1855 h 2093"/>
              <a:gd name="T8" fmla="*/ 1159 w 1159"/>
              <a:gd name="T9" fmla="*/ 1846 h 2093"/>
              <a:gd name="T10" fmla="*/ 921 w 1159"/>
              <a:gd name="T11" fmla="*/ 2084 h 2093"/>
              <a:gd name="T12" fmla="*/ 4 w 1159"/>
              <a:gd name="T13" fmla="*/ 1166 h 2093"/>
              <a:gd name="T14" fmla="*/ 478 w 1159"/>
              <a:gd name="T15" fmla="*/ 0 h 2093"/>
              <a:gd name="T16" fmla="*/ 469 w 1159"/>
              <a:gd name="T17" fmla="*/ 0 h 2093"/>
              <a:gd name="T18" fmla="*/ 52 w 1159"/>
              <a:gd name="T19" fmla="*/ 417 h 2093"/>
              <a:gd name="T20" fmla="*/ 56 w 1159"/>
              <a:gd name="T21" fmla="*/ 421 h 2093"/>
              <a:gd name="T22" fmla="*/ 478 w 1159"/>
              <a:gd name="T23" fmla="*/ 0 h 20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159" h="2093">
                <a:moveTo>
                  <a:pt x="4" y="1166"/>
                </a:moveTo>
                <a:lnTo>
                  <a:pt x="0" y="1171"/>
                </a:lnTo>
                <a:lnTo>
                  <a:pt x="921" y="2093"/>
                </a:lnTo>
                <a:lnTo>
                  <a:pt x="1159" y="1855"/>
                </a:lnTo>
                <a:lnTo>
                  <a:pt x="1159" y="1846"/>
                </a:lnTo>
                <a:lnTo>
                  <a:pt x="921" y="2084"/>
                </a:lnTo>
                <a:lnTo>
                  <a:pt x="4" y="1166"/>
                </a:lnTo>
                <a:close/>
                <a:moveTo>
                  <a:pt x="478" y="0"/>
                </a:moveTo>
                <a:lnTo>
                  <a:pt x="469" y="0"/>
                </a:lnTo>
                <a:lnTo>
                  <a:pt x="52" y="417"/>
                </a:lnTo>
                <a:lnTo>
                  <a:pt x="56" y="421"/>
                </a:lnTo>
                <a:lnTo>
                  <a:pt x="478" y="0"/>
                </a:lnTo>
                <a:close/>
              </a:path>
            </a:pathLst>
          </a:custGeom>
          <a:solidFill>
            <a:srgbClr val="99DDD8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48597" name="Freeform 65"/>
          <p:cNvSpPr>
            <a:spLocks noEditPoints="1"/>
          </p:cNvSpPr>
          <p:nvPr/>
        </p:nvSpPr>
        <p:spPr bwMode="auto">
          <a:xfrm>
            <a:off x="827088" y="371476"/>
            <a:ext cx="2776538" cy="4783138"/>
          </a:xfrm>
          <a:custGeom>
            <a:avLst/>
            <a:gdLst>
              <a:gd name="T0" fmla="*/ 1638 w 1749"/>
              <a:gd name="T1" fmla="*/ 1639 h 3013"/>
              <a:gd name="T2" fmla="*/ 1634 w 1749"/>
              <a:gd name="T3" fmla="*/ 1643 h 3013"/>
              <a:gd name="T4" fmla="*/ 1740 w 1749"/>
              <a:gd name="T5" fmla="*/ 1749 h 3013"/>
              <a:gd name="T6" fmla="*/ 477 w 1749"/>
              <a:gd name="T7" fmla="*/ 3013 h 3013"/>
              <a:gd name="T8" fmla="*/ 486 w 1749"/>
              <a:gd name="T9" fmla="*/ 3013 h 3013"/>
              <a:gd name="T10" fmla="*/ 1749 w 1749"/>
              <a:gd name="T11" fmla="*/ 1749 h 3013"/>
              <a:gd name="T12" fmla="*/ 1638 w 1749"/>
              <a:gd name="T13" fmla="*/ 1639 h 3013"/>
              <a:gd name="T14" fmla="*/ 518 w 1749"/>
              <a:gd name="T15" fmla="*/ 518 h 3013"/>
              <a:gd name="T16" fmla="*/ 513 w 1749"/>
              <a:gd name="T17" fmla="*/ 523 h 3013"/>
              <a:gd name="T18" fmla="*/ 597 w 1749"/>
              <a:gd name="T19" fmla="*/ 606 h 3013"/>
              <a:gd name="T20" fmla="*/ 602 w 1749"/>
              <a:gd name="T21" fmla="*/ 602 h 3013"/>
              <a:gd name="T22" fmla="*/ 518 w 1749"/>
              <a:gd name="T23" fmla="*/ 518 h 3013"/>
              <a:gd name="T24" fmla="*/ 0 w 1749"/>
              <a:gd name="T25" fmla="*/ 0 h 3013"/>
              <a:gd name="T26" fmla="*/ 0 w 1749"/>
              <a:gd name="T27" fmla="*/ 0 h 3013"/>
              <a:gd name="T28" fmla="*/ 0 w 1749"/>
              <a:gd name="T29" fmla="*/ 9 h 3013"/>
              <a:gd name="T30" fmla="*/ 0 w 1749"/>
              <a:gd name="T31" fmla="*/ 9 h 3013"/>
              <a:gd name="T32" fmla="*/ 211 w 1749"/>
              <a:gd name="T33" fmla="*/ 219 h 3013"/>
              <a:gd name="T34" fmla="*/ 215 w 1749"/>
              <a:gd name="T35" fmla="*/ 215 h 3013"/>
              <a:gd name="T36" fmla="*/ 3 w 1749"/>
              <a:gd name="T37" fmla="*/ 2 h 3013"/>
              <a:gd name="T38" fmla="*/ 0 w 1749"/>
              <a:gd name="T39" fmla="*/ 0 h 30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1749" h="3013">
                <a:moveTo>
                  <a:pt x="1638" y="1639"/>
                </a:moveTo>
                <a:lnTo>
                  <a:pt x="1634" y="1643"/>
                </a:lnTo>
                <a:lnTo>
                  <a:pt x="1740" y="1749"/>
                </a:lnTo>
                <a:lnTo>
                  <a:pt x="477" y="3013"/>
                </a:lnTo>
                <a:lnTo>
                  <a:pt x="486" y="3013"/>
                </a:lnTo>
                <a:lnTo>
                  <a:pt x="1749" y="1749"/>
                </a:lnTo>
                <a:lnTo>
                  <a:pt x="1638" y="1639"/>
                </a:lnTo>
                <a:close/>
                <a:moveTo>
                  <a:pt x="518" y="518"/>
                </a:moveTo>
                <a:lnTo>
                  <a:pt x="513" y="523"/>
                </a:lnTo>
                <a:lnTo>
                  <a:pt x="597" y="606"/>
                </a:lnTo>
                <a:lnTo>
                  <a:pt x="602" y="602"/>
                </a:lnTo>
                <a:lnTo>
                  <a:pt x="518" y="518"/>
                </a:lnTo>
                <a:close/>
                <a:moveTo>
                  <a:pt x="0" y="0"/>
                </a:moveTo>
                <a:lnTo>
                  <a:pt x="0" y="0"/>
                </a:lnTo>
                <a:lnTo>
                  <a:pt x="0" y="9"/>
                </a:lnTo>
                <a:lnTo>
                  <a:pt x="0" y="9"/>
                </a:lnTo>
                <a:lnTo>
                  <a:pt x="211" y="219"/>
                </a:lnTo>
                <a:lnTo>
                  <a:pt x="215" y="215"/>
                </a:lnTo>
                <a:lnTo>
                  <a:pt x="3" y="2"/>
                </a:lnTo>
                <a:lnTo>
                  <a:pt x="0" y="0"/>
                </a:lnTo>
                <a:close/>
              </a:path>
            </a:pathLst>
          </a:custGeom>
          <a:solidFill>
            <a:srgbClr val="99DDD8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48598" name="Freeform 74"/>
          <p:cNvSpPr/>
          <p:nvPr/>
        </p:nvSpPr>
        <p:spPr bwMode="auto">
          <a:xfrm>
            <a:off x="3478213" y="2135188"/>
            <a:ext cx="1030288" cy="1028700"/>
          </a:xfrm>
          <a:custGeom>
            <a:avLst/>
            <a:gdLst>
              <a:gd name="T0" fmla="*/ 649 w 649"/>
              <a:gd name="T1" fmla="*/ 324 h 648"/>
              <a:gd name="T2" fmla="*/ 325 w 649"/>
              <a:gd name="T3" fmla="*/ 648 h 648"/>
              <a:gd name="T4" fmla="*/ 0 w 649"/>
              <a:gd name="T5" fmla="*/ 324 h 648"/>
              <a:gd name="T6" fmla="*/ 325 w 649"/>
              <a:gd name="T7" fmla="*/ 0 h 648"/>
              <a:gd name="T8" fmla="*/ 649 w 649"/>
              <a:gd name="T9" fmla="*/ 324 h 6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49" h="648">
                <a:moveTo>
                  <a:pt x="649" y="324"/>
                </a:moveTo>
                <a:lnTo>
                  <a:pt x="325" y="648"/>
                </a:lnTo>
                <a:lnTo>
                  <a:pt x="0" y="324"/>
                </a:lnTo>
                <a:lnTo>
                  <a:pt x="325" y="0"/>
                </a:lnTo>
                <a:lnTo>
                  <a:pt x="649" y="324"/>
                </a:lnTo>
                <a:close/>
              </a:path>
            </a:pathLst>
          </a:custGeom>
          <a:solidFill>
            <a:srgbClr val="49BAA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48599" name="Freeform 74"/>
          <p:cNvSpPr/>
          <p:nvPr/>
        </p:nvSpPr>
        <p:spPr bwMode="auto">
          <a:xfrm>
            <a:off x="988214" y="2949729"/>
            <a:ext cx="1030288" cy="1028700"/>
          </a:xfrm>
          <a:custGeom>
            <a:avLst/>
            <a:gdLst>
              <a:gd name="T0" fmla="*/ 649 w 649"/>
              <a:gd name="T1" fmla="*/ 324 h 648"/>
              <a:gd name="T2" fmla="*/ 325 w 649"/>
              <a:gd name="T3" fmla="*/ 648 h 648"/>
              <a:gd name="T4" fmla="*/ 0 w 649"/>
              <a:gd name="T5" fmla="*/ 324 h 648"/>
              <a:gd name="T6" fmla="*/ 325 w 649"/>
              <a:gd name="T7" fmla="*/ 0 h 648"/>
              <a:gd name="T8" fmla="*/ 649 w 649"/>
              <a:gd name="T9" fmla="*/ 324 h 6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49" h="648">
                <a:moveTo>
                  <a:pt x="649" y="324"/>
                </a:moveTo>
                <a:lnTo>
                  <a:pt x="325" y="648"/>
                </a:lnTo>
                <a:lnTo>
                  <a:pt x="0" y="324"/>
                </a:lnTo>
                <a:lnTo>
                  <a:pt x="325" y="0"/>
                </a:lnTo>
                <a:lnTo>
                  <a:pt x="649" y="324"/>
                </a:lnTo>
                <a:close/>
              </a:path>
            </a:pathLst>
          </a:custGeom>
          <a:solidFill>
            <a:srgbClr val="49BAA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48600" name="Freeform 74"/>
          <p:cNvSpPr/>
          <p:nvPr/>
        </p:nvSpPr>
        <p:spPr bwMode="auto">
          <a:xfrm>
            <a:off x="2455941" y="4322835"/>
            <a:ext cx="466336" cy="465617"/>
          </a:xfrm>
          <a:custGeom>
            <a:avLst/>
            <a:gdLst>
              <a:gd name="T0" fmla="*/ 649 w 649"/>
              <a:gd name="T1" fmla="*/ 324 h 648"/>
              <a:gd name="T2" fmla="*/ 325 w 649"/>
              <a:gd name="T3" fmla="*/ 648 h 648"/>
              <a:gd name="T4" fmla="*/ 0 w 649"/>
              <a:gd name="T5" fmla="*/ 324 h 648"/>
              <a:gd name="T6" fmla="*/ 325 w 649"/>
              <a:gd name="T7" fmla="*/ 0 h 648"/>
              <a:gd name="T8" fmla="*/ 649 w 649"/>
              <a:gd name="T9" fmla="*/ 324 h 6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49" h="648">
                <a:moveTo>
                  <a:pt x="649" y="324"/>
                </a:moveTo>
                <a:lnTo>
                  <a:pt x="325" y="648"/>
                </a:lnTo>
                <a:lnTo>
                  <a:pt x="0" y="324"/>
                </a:lnTo>
                <a:lnTo>
                  <a:pt x="325" y="0"/>
                </a:lnTo>
                <a:lnTo>
                  <a:pt x="649" y="324"/>
                </a:lnTo>
                <a:close/>
              </a:path>
            </a:pathLst>
          </a:custGeom>
          <a:solidFill>
            <a:srgbClr val="00647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48601" name="Freeform 60"/>
          <p:cNvSpPr/>
          <p:nvPr/>
        </p:nvSpPr>
        <p:spPr bwMode="auto">
          <a:xfrm>
            <a:off x="7386369" y="702469"/>
            <a:ext cx="646113" cy="646113"/>
          </a:xfrm>
          <a:custGeom>
            <a:avLst/>
            <a:gdLst>
              <a:gd name="T0" fmla="*/ 407 w 407"/>
              <a:gd name="T1" fmla="*/ 203 h 407"/>
              <a:gd name="T2" fmla="*/ 203 w 407"/>
              <a:gd name="T3" fmla="*/ 407 h 407"/>
              <a:gd name="T4" fmla="*/ 0 w 407"/>
              <a:gd name="T5" fmla="*/ 203 h 407"/>
              <a:gd name="T6" fmla="*/ 203 w 407"/>
              <a:gd name="T7" fmla="*/ 0 h 407"/>
              <a:gd name="T8" fmla="*/ 407 w 407"/>
              <a:gd name="T9" fmla="*/ 203 h 4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07" h="407">
                <a:moveTo>
                  <a:pt x="407" y="203"/>
                </a:moveTo>
                <a:lnTo>
                  <a:pt x="203" y="407"/>
                </a:lnTo>
                <a:lnTo>
                  <a:pt x="0" y="203"/>
                </a:lnTo>
                <a:lnTo>
                  <a:pt x="203" y="0"/>
                </a:lnTo>
                <a:lnTo>
                  <a:pt x="407" y="203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48602" name="Freeform 74"/>
          <p:cNvSpPr/>
          <p:nvPr/>
        </p:nvSpPr>
        <p:spPr bwMode="auto">
          <a:xfrm>
            <a:off x="7893333" y="223497"/>
            <a:ext cx="1030288" cy="1028700"/>
          </a:xfrm>
          <a:custGeom>
            <a:avLst/>
            <a:gdLst>
              <a:gd name="T0" fmla="*/ 649 w 649"/>
              <a:gd name="T1" fmla="*/ 324 h 648"/>
              <a:gd name="T2" fmla="*/ 325 w 649"/>
              <a:gd name="T3" fmla="*/ 648 h 648"/>
              <a:gd name="T4" fmla="*/ 0 w 649"/>
              <a:gd name="T5" fmla="*/ 324 h 648"/>
              <a:gd name="T6" fmla="*/ 325 w 649"/>
              <a:gd name="T7" fmla="*/ 0 h 648"/>
              <a:gd name="T8" fmla="*/ 649 w 649"/>
              <a:gd name="T9" fmla="*/ 324 h 6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49" h="648">
                <a:moveTo>
                  <a:pt x="649" y="324"/>
                </a:moveTo>
                <a:lnTo>
                  <a:pt x="325" y="648"/>
                </a:lnTo>
                <a:lnTo>
                  <a:pt x="0" y="324"/>
                </a:lnTo>
                <a:lnTo>
                  <a:pt x="325" y="0"/>
                </a:lnTo>
                <a:lnTo>
                  <a:pt x="649" y="324"/>
                </a:lnTo>
                <a:close/>
              </a:path>
            </a:pathLst>
          </a:custGeom>
          <a:solidFill>
            <a:srgbClr val="49BAA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2097152" name="图片 24" descr="a20c8a113c660dff15b2126f2b8df767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00100" y="714362"/>
            <a:ext cx="2714644" cy="2786082"/>
          </a:xfrm>
          <a:prstGeom prst="diamond">
            <a:avLst/>
          </a:prstGeom>
        </p:spPr>
      </p:pic>
      <p:sp>
        <p:nvSpPr>
          <p:cNvPr id="1048603" name="TextBox 35"/>
          <p:cNvSpPr txBox="1"/>
          <p:nvPr/>
        </p:nvSpPr>
        <p:spPr>
          <a:xfrm>
            <a:off x="5286380" y="3000378"/>
            <a:ext cx="2714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Group Name : Big sun</a:t>
            </a:r>
            <a:endParaRPr lang="zh-CN" altLang="en-US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485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485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485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485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485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485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485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485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485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485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485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485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0485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485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485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0485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0485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485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0486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0486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486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0485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0485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0485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1" dur="500"/>
                                        <p:tgtEl>
                                          <p:spTgt spid="10485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4" dur="500"/>
                                        <p:tgtEl>
                                          <p:spTgt spid="10485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8" dur="500"/>
                                        <p:tgtEl>
                                          <p:spTgt spid="10485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0486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0486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10485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0485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0485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500"/>
                            </p:stCondLst>
                            <p:childTnLst>
                              <p:par>
                                <p:cTn id="72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0486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0486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04860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10486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0486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10486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104860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10486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88" dur="500"/>
                                        <p:tgtEl>
                                          <p:spTgt spid="2097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585" grpId="0"/>
      <p:bldP spid="1048586" grpId="0"/>
      <p:bldP spid="1048587" grpId="0" animBg="1"/>
      <p:bldP spid="1048589" grpId="0" animBg="1"/>
      <p:bldP spid="1048591" grpId="0" animBg="1"/>
      <p:bldP spid="1048593" grpId="0" animBg="1"/>
      <p:bldP spid="1048595" grpId="0" animBg="1"/>
      <p:bldP spid="1048596" grpId="0" animBg="1"/>
      <p:bldP spid="1048597" grpId="0" animBg="1"/>
      <p:bldP spid="1048598" grpId="0" animBg="1"/>
      <p:bldP spid="1048599" grpId="0" animBg="1"/>
      <p:bldP spid="1048600" grpId="0" animBg="1"/>
      <p:bldP spid="1048601" grpId="0" animBg="1"/>
      <p:bldP spid="1048602" grpId="0" animBg="1"/>
      <p:bldP spid="104860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58" name="ïṧḷïḓê-Rectangle 7"/>
          <p:cNvSpPr/>
          <p:nvPr/>
        </p:nvSpPr>
        <p:spPr>
          <a:xfrm>
            <a:off x="428596" y="2643188"/>
            <a:ext cx="4071966" cy="71437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dirty="0"/>
          </a:p>
        </p:txBody>
      </p:sp>
      <p:sp>
        <p:nvSpPr>
          <p:cNvPr id="1048759" name="ïṧḷïḓê-TextBox 8"/>
          <p:cNvSpPr txBox="1"/>
          <p:nvPr/>
        </p:nvSpPr>
        <p:spPr>
          <a:xfrm>
            <a:off x="714348" y="2285998"/>
            <a:ext cx="2000264" cy="1357322"/>
          </a:xfrm>
          <a:prstGeom prst="rect">
            <a:avLst/>
          </a:prstGeom>
        </p:spPr>
        <p:txBody>
          <a:bodyPr vert="horz" wrap="none" lIns="0" anchor="ctr">
            <a:noAutofit/>
          </a:bodyPr>
          <a:lstStyle/>
          <a:p>
            <a:r>
              <a:rPr lang="en-US" altLang="zh-CN" b="1" kern="900" dirty="0" smtClean="0">
                <a:solidFill>
                  <a:schemeClr val="bg1"/>
                </a:solidFill>
              </a:rPr>
              <a:t>Changing menu needs to input</a:t>
            </a:r>
          </a:p>
          <a:p>
            <a:r>
              <a:rPr lang="en-US" altLang="zh-CN" b="1" kern="900" dirty="0" smtClean="0">
                <a:solidFill>
                  <a:schemeClr val="bg1"/>
                </a:solidFill>
              </a:rPr>
              <a:t>the correct merchant name</a:t>
            </a:r>
            <a:endParaRPr lang="zh-CN" altLang="en-US" b="1" kern="900" dirty="0">
              <a:solidFill>
                <a:schemeClr val="bg1"/>
              </a:solidFill>
            </a:endParaRPr>
          </a:p>
        </p:txBody>
      </p:sp>
      <p:sp>
        <p:nvSpPr>
          <p:cNvPr id="1048760" name="ïṧḷïḓê-Rectangle 22"/>
          <p:cNvSpPr/>
          <p:nvPr/>
        </p:nvSpPr>
        <p:spPr>
          <a:xfrm>
            <a:off x="4643438" y="4429138"/>
            <a:ext cx="4286280" cy="372655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1048761" name="ïṧḷïḓê-TextBox 23"/>
          <p:cNvSpPr txBox="1"/>
          <p:nvPr/>
        </p:nvSpPr>
        <p:spPr>
          <a:xfrm>
            <a:off x="5857884" y="4500576"/>
            <a:ext cx="2786082" cy="190533"/>
          </a:xfrm>
          <a:prstGeom prst="rect">
            <a:avLst/>
          </a:prstGeom>
        </p:spPr>
        <p:txBody>
          <a:bodyPr vert="horz" wrap="none" lIns="0" anchor="ctr">
            <a:noAutofit/>
          </a:bodyPr>
          <a:lstStyle/>
          <a:p>
            <a:r>
              <a:rPr lang="en-US" altLang="zh-CN" b="1" kern="900" dirty="0" smtClean="0">
                <a:solidFill>
                  <a:schemeClr val="bg1"/>
                </a:solidFill>
              </a:rPr>
              <a:t>Make a menu</a:t>
            </a:r>
            <a:endParaRPr lang="zh-CN" altLang="en-US" b="1" kern="900" dirty="0">
              <a:solidFill>
                <a:schemeClr val="bg1"/>
              </a:solidFill>
            </a:endParaRPr>
          </a:p>
        </p:txBody>
      </p:sp>
      <p:pic>
        <p:nvPicPr>
          <p:cNvPr id="2097159" name="图片 7" descr="商家名前后不一致导致菜品添加失败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28597" y="223524"/>
            <a:ext cx="4071965" cy="2436363"/>
          </a:xfrm>
          <a:prstGeom prst="rect">
            <a:avLst/>
          </a:prstGeom>
        </p:spPr>
      </p:pic>
      <p:pic>
        <p:nvPicPr>
          <p:cNvPr id="2097160" name="图片 10" descr="成功添加菜品.gif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643438" y="1872016"/>
            <a:ext cx="4255176" cy="2545984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487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0487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0971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971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10487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0487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0971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0971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758" grpId="0" animBg="1"/>
      <p:bldP spid="1048759" grpId="0"/>
      <p:bldP spid="1048760" grpId="0" animBg="1"/>
      <p:bldP spid="104876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62" name="ïṧḷïḓê-Rectangle 7"/>
          <p:cNvSpPr/>
          <p:nvPr/>
        </p:nvSpPr>
        <p:spPr>
          <a:xfrm>
            <a:off x="428596" y="2643188"/>
            <a:ext cx="4071966" cy="35719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dirty="0"/>
          </a:p>
        </p:txBody>
      </p:sp>
      <p:sp>
        <p:nvSpPr>
          <p:cNvPr id="1048763" name="ïṧḷïḓê-TextBox 8"/>
          <p:cNvSpPr txBox="1"/>
          <p:nvPr/>
        </p:nvSpPr>
        <p:spPr>
          <a:xfrm>
            <a:off x="1857356" y="2714626"/>
            <a:ext cx="2357454" cy="190533"/>
          </a:xfrm>
          <a:prstGeom prst="rect">
            <a:avLst/>
          </a:prstGeom>
        </p:spPr>
        <p:txBody>
          <a:bodyPr vert="horz" wrap="none" lIns="0" anchor="ctr">
            <a:noAutofit/>
          </a:bodyPr>
          <a:lstStyle/>
          <a:p>
            <a:r>
              <a:rPr lang="en-US" altLang="zh-CN" b="1" kern="900" dirty="0" smtClean="0">
                <a:solidFill>
                  <a:schemeClr val="bg1"/>
                </a:solidFill>
              </a:rPr>
              <a:t>User login</a:t>
            </a:r>
            <a:endParaRPr lang="zh-CN" altLang="en-US" b="1" kern="900" dirty="0">
              <a:solidFill>
                <a:schemeClr val="bg1"/>
              </a:solidFill>
            </a:endParaRPr>
          </a:p>
        </p:txBody>
      </p:sp>
      <p:sp>
        <p:nvSpPr>
          <p:cNvPr id="1048764" name="ïṧḷïḓê-Rectangle 22"/>
          <p:cNvSpPr/>
          <p:nvPr/>
        </p:nvSpPr>
        <p:spPr>
          <a:xfrm>
            <a:off x="4643438" y="4429138"/>
            <a:ext cx="4286280" cy="372655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1048765" name="ïṧḷïḓê-TextBox 23"/>
          <p:cNvSpPr txBox="1"/>
          <p:nvPr/>
        </p:nvSpPr>
        <p:spPr>
          <a:xfrm>
            <a:off x="6357918" y="4500576"/>
            <a:ext cx="2786082" cy="190533"/>
          </a:xfrm>
          <a:prstGeom prst="rect">
            <a:avLst/>
          </a:prstGeom>
        </p:spPr>
        <p:txBody>
          <a:bodyPr vert="horz" wrap="none" lIns="0" anchor="ctr">
            <a:noAutofit/>
          </a:bodyPr>
          <a:lstStyle/>
          <a:p>
            <a:r>
              <a:rPr lang="en-US" altLang="zh-CN" b="1" kern="900" dirty="0" smtClean="0">
                <a:solidFill>
                  <a:schemeClr val="bg1"/>
                </a:solidFill>
              </a:rPr>
              <a:t>Order food</a:t>
            </a:r>
            <a:endParaRPr lang="zh-CN" altLang="en-US" b="1" kern="900" dirty="0">
              <a:solidFill>
                <a:schemeClr val="bg1"/>
              </a:solidFill>
            </a:endParaRPr>
          </a:p>
        </p:txBody>
      </p:sp>
      <p:pic>
        <p:nvPicPr>
          <p:cNvPr id="2097161" name="图片 7" descr="进入菜单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28595" y="214296"/>
            <a:ext cx="4071397" cy="2450036"/>
          </a:xfrm>
          <a:prstGeom prst="rect">
            <a:avLst/>
          </a:prstGeom>
        </p:spPr>
      </p:pic>
      <p:pic>
        <p:nvPicPr>
          <p:cNvPr id="8" name="图片 7" descr="加菜.gif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644008" y="1275606"/>
            <a:ext cx="4248472" cy="3128384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487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0487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0971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971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10487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0487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762" grpId="0" animBg="1"/>
      <p:bldP spid="1048763" grpId="0"/>
      <p:bldP spid="1048764" grpId="0" animBg="1"/>
      <p:bldP spid="104876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66" name="ïṧḷïḓê-Rectangle 7"/>
          <p:cNvSpPr/>
          <p:nvPr/>
        </p:nvSpPr>
        <p:spPr>
          <a:xfrm>
            <a:off x="2555776" y="4155926"/>
            <a:ext cx="4071966" cy="44002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dirty="0"/>
          </a:p>
        </p:txBody>
      </p:sp>
      <p:sp>
        <p:nvSpPr>
          <p:cNvPr id="1048767" name="ïṧḷïḓê-TextBox 8"/>
          <p:cNvSpPr txBox="1"/>
          <p:nvPr/>
        </p:nvSpPr>
        <p:spPr>
          <a:xfrm>
            <a:off x="3779912" y="4299942"/>
            <a:ext cx="2357454" cy="190533"/>
          </a:xfrm>
          <a:prstGeom prst="rect">
            <a:avLst/>
          </a:prstGeom>
        </p:spPr>
        <p:txBody>
          <a:bodyPr vert="horz" wrap="none" lIns="0" anchor="ctr">
            <a:noAutofit/>
          </a:bodyPr>
          <a:lstStyle/>
          <a:p>
            <a:r>
              <a:rPr lang="en-US" altLang="zh-CN" b="1" kern="900" dirty="0" smtClean="0">
                <a:solidFill>
                  <a:schemeClr val="bg1"/>
                </a:solidFill>
              </a:rPr>
              <a:t>Order inquiry</a:t>
            </a:r>
            <a:endParaRPr lang="zh-CN" altLang="en-US" b="1" kern="900" dirty="0">
              <a:solidFill>
                <a:schemeClr val="bg1"/>
              </a:solidFill>
            </a:endParaRPr>
          </a:p>
        </p:txBody>
      </p:sp>
      <p:pic>
        <p:nvPicPr>
          <p:cNvPr id="5" name="图片 4" descr="查看订单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051720" y="339502"/>
            <a:ext cx="4860692" cy="3579196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487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0487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766" grpId="0" animBg="1"/>
      <p:bldP spid="104876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68" name="矩形 4"/>
          <p:cNvSpPr/>
          <p:nvPr/>
        </p:nvSpPr>
        <p:spPr>
          <a:xfrm>
            <a:off x="4283968" y="1779662"/>
            <a:ext cx="511142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3200" b="1" dirty="0" smtClean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Thanks</a:t>
            </a:r>
            <a:r>
              <a:rPr lang="en-US" altLang="zh-CN" sz="3200" b="1" spc="300" dirty="0" smtClean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for watching</a:t>
            </a:r>
            <a:endParaRPr lang="zh-CN" altLang="en-US" sz="3200" b="1" spc="300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048769" name="Freeform 52"/>
          <p:cNvSpPr/>
          <p:nvPr/>
        </p:nvSpPr>
        <p:spPr bwMode="auto">
          <a:xfrm>
            <a:off x="1055688" y="1230313"/>
            <a:ext cx="1646238" cy="1646238"/>
          </a:xfrm>
          <a:custGeom>
            <a:avLst/>
            <a:gdLst>
              <a:gd name="T0" fmla="*/ 1037 w 1037"/>
              <a:gd name="T1" fmla="*/ 519 h 1037"/>
              <a:gd name="T2" fmla="*/ 518 w 1037"/>
              <a:gd name="T3" fmla="*/ 1037 h 1037"/>
              <a:gd name="T4" fmla="*/ 0 w 1037"/>
              <a:gd name="T5" fmla="*/ 519 h 1037"/>
              <a:gd name="T6" fmla="*/ 518 w 1037"/>
              <a:gd name="T7" fmla="*/ 0 h 1037"/>
              <a:gd name="T8" fmla="*/ 1037 w 1037"/>
              <a:gd name="T9" fmla="*/ 519 h 10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37" h="1037">
                <a:moveTo>
                  <a:pt x="1037" y="519"/>
                </a:moveTo>
                <a:lnTo>
                  <a:pt x="518" y="1037"/>
                </a:lnTo>
                <a:lnTo>
                  <a:pt x="0" y="519"/>
                </a:lnTo>
                <a:lnTo>
                  <a:pt x="518" y="0"/>
                </a:lnTo>
                <a:lnTo>
                  <a:pt x="1037" y="519"/>
                </a:lnTo>
                <a:close/>
              </a:path>
            </a:pathLst>
          </a:custGeom>
          <a:solidFill>
            <a:srgbClr val="00647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48770" name="Freeform 53"/>
          <p:cNvSpPr/>
          <p:nvPr/>
        </p:nvSpPr>
        <p:spPr bwMode="auto">
          <a:xfrm>
            <a:off x="1055688" y="1230313"/>
            <a:ext cx="1646238" cy="1646238"/>
          </a:xfrm>
          <a:custGeom>
            <a:avLst/>
            <a:gdLst>
              <a:gd name="T0" fmla="*/ 1037 w 1037"/>
              <a:gd name="T1" fmla="*/ 519 h 1037"/>
              <a:gd name="T2" fmla="*/ 518 w 1037"/>
              <a:gd name="T3" fmla="*/ 1037 h 1037"/>
              <a:gd name="T4" fmla="*/ 0 w 1037"/>
              <a:gd name="T5" fmla="*/ 519 h 1037"/>
              <a:gd name="T6" fmla="*/ 518 w 1037"/>
              <a:gd name="T7" fmla="*/ 0 h 1037"/>
              <a:gd name="T8" fmla="*/ 1037 w 1037"/>
              <a:gd name="T9" fmla="*/ 519 h 10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37" h="1037">
                <a:moveTo>
                  <a:pt x="1037" y="519"/>
                </a:moveTo>
                <a:lnTo>
                  <a:pt x="518" y="1037"/>
                </a:lnTo>
                <a:lnTo>
                  <a:pt x="0" y="519"/>
                </a:lnTo>
                <a:lnTo>
                  <a:pt x="518" y="0"/>
                </a:lnTo>
                <a:lnTo>
                  <a:pt x="1037" y="519"/>
                </a:lnTo>
              </a:path>
            </a:pathLst>
          </a:cu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48771" name="Freeform 54"/>
          <p:cNvSpPr/>
          <p:nvPr/>
        </p:nvSpPr>
        <p:spPr bwMode="auto">
          <a:xfrm>
            <a:off x="1878013" y="406401"/>
            <a:ext cx="1646238" cy="1646238"/>
          </a:xfrm>
          <a:custGeom>
            <a:avLst/>
            <a:gdLst>
              <a:gd name="T0" fmla="*/ 1037 w 1037"/>
              <a:gd name="T1" fmla="*/ 519 h 1037"/>
              <a:gd name="T2" fmla="*/ 519 w 1037"/>
              <a:gd name="T3" fmla="*/ 1037 h 1037"/>
              <a:gd name="T4" fmla="*/ 0 w 1037"/>
              <a:gd name="T5" fmla="*/ 519 h 1037"/>
              <a:gd name="T6" fmla="*/ 519 w 1037"/>
              <a:gd name="T7" fmla="*/ 0 h 1037"/>
              <a:gd name="T8" fmla="*/ 1037 w 1037"/>
              <a:gd name="T9" fmla="*/ 519 h 10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37" h="1037">
                <a:moveTo>
                  <a:pt x="1037" y="519"/>
                </a:moveTo>
                <a:lnTo>
                  <a:pt x="519" y="1037"/>
                </a:lnTo>
                <a:lnTo>
                  <a:pt x="0" y="519"/>
                </a:lnTo>
                <a:lnTo>
                  <a:pt x="519" y="0"/>
                </a:lnTo>
                <a:lnTo>
                  <a:pt x="1037" y="519"/>
                </a:lnTo>
                <a:close/>
              </a:path>
            </a:pathLst>
          </a:custGeom>
          <a:solidFill>
            <a:srgbClr val="00A99D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48772" name="Freeform 55"/>
          <p:cNvSpPr/>
          <p:nvPr/>
        </p:nvSpPr>
        <p:spPr bwMode="auto">
          <a:xfrm>
            <a:off x="1878013" y="406401"/>
            <a:ext cx="1646238" cy="1646238"/>
          </a:xfrm>
          <a:custGeom>
            <a:avLst/>
            <a:gdLst>
              <a:gd name="T0" fmla="*/ 1037 w 1037"/>
              <a:gd name="T1" fmla="*/ 519 h 1037"/>
              <a:gd name="T2" fmla="*/ 519 w 1037"/>
              <a:gd name="T3" fmla="*/ 1037 h 1037"/>
              <a:gd name="T4" fmla="*/ 0 w 1037"/>
              <a:gd name="T5" fmla="*/ 519 h 1037"/>
              <a:gd name="T6" fmla="*/ 519 w 1037"/>
              <a:gd name="T7" fmla="*/ 0 h 1037"/>
              <a:gd name="T8" fmla="*/ 1037 w 1037"/>
              <a:gd name="T9" fmla="*/ 519 h 10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37" h="1037">
                <a:moveTo>
                  <a:pt x="1037" y="519"/>
                </a:moveTo>
                <a:lnTo>
                  <a:pt x="519" y="1037"/>
                </a:lnTo>
                <a:lnTo>
                  <a:pt x="0" y="519"/>
                </a:lnTo>
                <a:lnTo>
                  <a:pt x="519" y="0"/>
                </a:lnTo>
                <a:lnTo>
                  <a:pt x="1037" y="519"/>
                </a:lnTo>
              </a:path>
            </a:pathLst>
          </a:cu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48773" name="Freeform 56"/>
          <p:cNvSpPr/>
          <p:nvPr/>
        </p:nvSpPr>
        <p:spPr bwMode="auto">
          <a:xfrm>
            <a:off x="923926" y="476251"/>
            <a:ext cx="962025" cy="962025"/>
          </a:xfrm>
          <a:custGeom>
            <a:avLst/>
            <a:gdLst>
              <a:gd name="T0" fmla="*/ 606 w 606"/>
              <a:gd name="T1" fmla="*/ 303 h 606"/>
              <a:gd name="T2" fmla="*/ 303 w 606"/>
              <a:gd name="T3" fmla="*/ 606 h 606"/>
              <a:gd name="T4" fmla="*/ 0 w 606"/>
              <a:gd name="T5" fmla="*/ 303 h 606"/>
              <a:gd name="T6" fmla="*/ 303 w 606"/>
              <a:gd name="T7" fmla="*/ 0 h 606"/>
              <a:gd name="T8" fmla="*/ 606 w 606"/>
              <a:gd name="T9" fmla="*/ 303 h 6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06" h="606">
                <a:moveTo>
                  <a:pt x="606" y="303"/>
                </a:moveTo>
                <a:lnTo>
                  <a:pt x="303" y="606"/>
                </a:lnTo>
                <a:lnTo>
                  <a:pt x="0" y="303"/>
                </a:lnTo>
                <a:lnTo>
                  <a:pt x="303" y="0"/>
                </a:lnTo>
                <a:lnTo>
                  <a:pt x="606" y="303"/>
                </a:lnTo>
                <a:close/>
              </a:path>
            </a:pathLst>
          </a:custGeom>
          <a:solidFill>
            <a:srgbClr val="00A99D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48774" name="Freeform 57"/>
          <p:cNvSpPr/>
          <p:nvPr/>
        </p:nvSpPr>
        <p:spPr bwMode="auto">
          <a:xfrm>
            <a:off x="923926" y="476251"/>
            <a:ext cx="962025" cy="962025"/>
          </a:xfrm>
          <a:custGeom>
            <a:avLst/>
            <a:gdLst>
              <a:gd name="T0" fmla="*/ 606 w 606"/>
              <a:gd name="T1" fmla="*/ 303 h 606"/>
              <a:gd name="T2" fmla="*/ 303 w 606"/>
              <a:gd name="T3" fmla="*/ 606 h 606"/>
              <a:gd name="T4" fmla="*/ 0 w 606"/>
              <a:gd name="T5" fmla="*/ 303 h 606"/>
              <a:gd name="T6" fmla="*/ 303 w 606"/>
              <a:gd name="T7" fmla="*/ 0 h 606"/>
              <a:gd name="T8" fmla="*/ 606 w 606"/>
              <a:gd name="T9" fmla="*/ 303 h 6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06" h="606">
                <a:moveTo>
                  <a:pt x="606" y="303"/>
                </a:moveTo>
                <a:lnTo>
                  <a:pt x="303" y="606"/>
                </a:lnTo>
                <a:lnTo>
                  <a:pt x="0" y="303"/>
                </a:lnTo>
                <a:lnTo>
                  <a:pt x="303" y="0"/>
                </a:lnTo>
                <a:lnTo>
                  <a:pt x="606" y="303"/>
                </a:lnTo>
              </a:path>
            </a:pathLst>
          </a:cu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48775" name="Freeform 58"/>
          <p:cNvSpPr/>
          <p:nvPr/>
        </p:nvSpPr>
        <p:spPr bwMode="auto">
          <a:xfrm>
            <a:off x="1878013" y="2054226"/>
            <a:ext cx="1646238" cy="1644650"/>
          </a:xfrm>
          <a:custGeom>
            <a:avLst/>
            <a:gdLst>
              <a:gd name="T0" fmla="*/ 1037 w 1037"/>
              <a:gd name="T1" fmla="*/ 518 h 1036"/>
              <a:gd name="T2" fmla="*/ 519 w 1037"/>
              <a:gd name="T3" fmla="*/ 1036 h 1036"/>
              <a:gd name="T4" fmla="*/ 0 w 1037"/>
              <a:gd name="T5" fmla="*/ 518 h 1036"/>
              <a:gd name="T6" fmla="*/ 519 w 1037"/>
              <a:gd name="T7" fmla="*/ 0 h 1036"/>
              <a:gd name="T8" fmla="*/ 1037 w 1037"/>
              <a:gd name="T9" fmla="*/ 518 h 10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37" h="1036">
                <a:moveTo>
                  <a:pt x="1037" y="518"/>
                </a:moveTo>
                <a:lnTo>
                  <a:pt x="519" y="1036"/>
                </a:lnTo>
                <a:lnTo>
                  <a:pt x="0" y="518"/>
                </a:lnTo>
                <a:lnTo>
                  <a:pt x="519" y="0"/>
                </a:lnTo>
                <a:lnTo>
                  <a:pt x="1037" y="518"/>
                </a:lnTo>
                <a:close/>
              </a:path>
            </a:pathLst>
          </a:custGeom>
          <a:solidFill>
            <a:srgbClr val="009589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48776" name="Freeform 59"/>
          <p:cNvSpPr/>
          <p:nvPr/>
        </p:nvSpPr>
        <p:spPr bwMode="auto">
          <a:xfrm>
            <a:off x="1878013" y="2054226"/>
            <a:ext cx="1646238" cy="1644650"/>
          </a:xfrm>
          <a:custGeom>
            <a:avLst/>
            <a:gdLst>
              <a:gd name="T0" fmla="*/ 1037 w 1037"/>
              <a:gd name="T1" fmla="*/ 518 h 1036"/>
              <a:gd name="T2" fmla="*/ 519 w 1037"/>
              <a:gd name="T3" fmla="*/ 1036 h 1036"/>
              <a:gd name="T4" fmla="*/ 0 w 1037"/>
              <a:gd name="T5" fmla="*/ 518 h 1036"/>
              <a:gd name="T6" fmla="*/ 519 w 1037"/>
              <a:gd name="T7" fmla="*/ 0 h 1036"/>
              <a:gd name="T8" fmla="*/ 1037 w 1037"/>
              <a:gd name="T9" fmla="*/ 518 h 10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37" h="1036">
                <a:moveTo>
                  <a:pt x="1037" y="518"/>
                </a:moveTo>
                <a:lnTo>
                  <a:pt x="519" y="1036"/>
                </a:lnTo>
                <a:lnTo>
                  <a:pt x="0" y="518"/>
                </a:lnTo>
                <a:lnTo>
                  <a:pt x="519" y="0"/>
                </a:lnTo>
                <a:lnTo>
                  <a:pt x="1037" y="518"/>
                </a:lnTo>
              </a:path>
            </a:pathLst>
          </a:cu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48777" name="Freeform 60"/>
          <p:cNvSpPr/>
          <p:nvPr/>
        </p:nvSpPr>
        <p:spPr bwMode="auto">
          <a:xfrm>
            <a:off x="2011363" y="3421063"/>
            <a:ext cx="646113" cy="646113"/>
          </a:xfrm>
          <a:custGeom>
            <a:avLst/>
            <a:gdLst>
              <a:gd name="T0" fmla="*/ 407 w 407"/>
              <a:gd name="T1" fmla="*/ 203 h 407"/>
              <a:gd name="T2" fmla="*/ 203 w 407"/>
              <a:gd name="T3" fmla="*/ 407 h 407"/>
              <a:gd name="T4" fmla="*/ 0 w 407"/>
              <a:gd name="T5" fmla="*/ 203 h 407"/>
              <a:gd name="T6" fmla="*/ 203 w 407"/>
              <a:gd name="T7" fmla="*/ 0 h 407"/>
              <a:gd name="T8" fmla="*/ 407 w 407"/>
              <a:gd name="T9" fmla="*/ 203 h 4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07" h="407">
                <a:moveTo>
                  <a:pt x="407" y="203"/>
                </a:moveTo>
                <a:lnTo>
                  <a:pt x="203" y="407"/>
                </a:lnTo>
                <a:lnTo>
                  <a:pt x="0" y="203"/>
                </a:lnTo>
                <a:lnTo>
                  <a:pt x="203" y="0"/>
                </a:lnTo>
                <a:lnTo>
                  <a:pt x="407" y="203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48778" name="Freeform 61"/>
          <p:cNvSpPr>
            <a:spLocks noEditPoints="1"/>
          </p:cNvSpPr>
          <p:nvPr/>
        </p:nvSpPr>
        <p:spPr bwMode="auto">
          <a:xfrm>
            <a:off x="2884488" y="11113"/>
            <a:ext cx="1839913" cy="3322638"/>
          </a:xfrm>
          <a:custGeom>
            <a:avLst/>
            <a:gdLst>
              <a:gd name="T0" fmla="*/ 4 w 1159"/>
              <a:gd name="T1" fmla="*/ 1166 h 2093"/>
              <a:gd name="T2" fmla="*/ 0 w 1159"/>
              <a:gd name="T3" fmla="*/ 1171 h 2093"/>
              <a:gd name="T4" fmla="*/ 921 w 1159"/>
              <a:gd name="T5" fmla="*/ 2093 h 2093"/>
              <a:gd name="T6" fmla="*/ 1159 w 1159"/>
              <a:gd name="T7" fmla="*/ 1855 h 2093"/>
              <a:gd name="T8" fmla="*/ 1159 w 1159"/>
              <a:gd name="T9" fmla="*/ 1846 h 2093"/>
              <a:gd name="T10" fmla="*/ 921 w 1159"/>
              <a:gd name="T11" fmla="*/ 2084 h 2093"/>
              <a:gd name="T12" fmla="*/ 4 w 1159"/>
              <a:gd name="T13" fmla="*/ 1166 h 2093"/>
              <a:gd name="T14" fmla="*/ 478 w 1159"/>
              <a:gd name="T15" fmla="*/ 0 h 2093"/>
              <a:gd name="T16" fmla="*/ 469 w 1159"/>
              <a:gd name="T17" fmla="*/ 0 h 2093"/>
              <a:gd name="T18" fmla="*/ 52 w 1159"/>
              <a:gd name="T19" fmla="*/ 417 h 2093"/>
              <a:gd name="T20" fmla="*/ 56 w 1159"/>
              <a:gd name="T21" fmla="*/ 421 h 2093"/>
              <a:gd name="T22" fmla="*/ 478 w 1159"/>
              <a:gd name="T23" fmla="*/ 0 h 20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159" h="2093">
                <a:moveTo>
                  <a:pt x="4" y="1166"/>
                </a:moveTo>
                <a:lnTo>
                  <a:pt x="0" y="1171"/>
                </a:lnTo>
                <a:lnTo>
                  <a:pt x="921" y="2093"/>
                </a:lnTo>
                <a:lnTo>
                  <a:pt x="1159" y="1855"/>
                </a:lnTo>
                <a:lnTo>
                  <a:pt x="1159" y="1846"/>
                </a:lnTo>
                <a:lnTo>
                  <a:pt x="921" y="2084"/>
                </a:lnTo>
                <a:lnTo>
                  <a:pt x="4" y="1166"/>
                </a:lnTo>
                <a:close/>
                <a:moveTo>
                  <a:pt x="478" y="0"/>
                </a:moveTo>
                <a:lnTo>
                  <a:pt x="469" y="0"/>
                </a:lnTo>
                <a:lnTo>
                  <a:pt x="52" y="417"/>
                </a:lnTo>
                <a:lnTo>
                  <a:pt x="56" y="421"/>
                </a:lnTo>
                <a:lnTo>
                  <a:pt x="478" y="0"/>
                </a:lnTo>
                <a:close/>
              </a:path>
            </a:pathLst>
          </a:custGeom>
          <a:solidFill>
            <a:srgbClr val="99DDD8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48779" name="Freeform 65"/>
          <p:cNvSpPr>
            <a:spLocks noEditPoints="1"/>
          </p:cNvSpPr>
          <p:nvPr/>
        </p:nvSpPr>
        <p:spPr bwMode="auto">
          <a:xfrm>
            <a:off x="827088" y="371476"/>
            <a:ext cx="2776538" cy="4783138"/>
          </a:xfrm>
          <a:custGeom>
            <a:avLst/>
            <a:gdLst>
              <a:gd name="T0" fmla="*/ 1638 w 1749"/>
              <a:gd name="T1" fmla="*/ 1639 h 3013"/>
              <a:gd name="T2" fmla="*/ 1634 w 1749"/>
              <a:gd name="T3" fmla="*/ 1643 h 3013"/>
              <a:gd name="T4" fmla="*/ 1740 w 1749"/>
              <a:gd name="T5" fmla="*/ 1749 h 3013"/>
              <a:gd name="T6" fmla="*/ 477 w 1749"/>
              <a:gd name="T7" fmla="*/ 3013 h 3013"/>
              <a:gd name="T8" fmla="*/ 486 w 1749"/>
              <a:gd name="T9" fmla="*/ 3013 h 3013"/>
              <a:gd name="T10" fmla="*/ 1749 w 1749"/>
              <a:gd name="T11" fmla="*/ 1749 h 3013"/>
              <a:gd name="T12" fmla="*/ 1638 w 1749"/>
              <a:gd name="T13" fmla="*/ 1639 h 3013"/>
              <a:gd name="T14" fmla="*/ 518 w 1749"/>
              <a:gd name="T15" fmla="*/ 518 h 3013"/>
              <a:gd name="T16" fmla="*/ 513 w 1749"/>
              <a:gd name="T17" fmla="*/ 523 h 3013"/>
              <a:gd name="T18" fmla="*/ 597 w 1749"/>
              <a:gd name="T19" fmla="*/ 606 h 3013"/>
              <a:gd name="T20" fmla="*/ 602 w 1749"/>
              <a:gd name="T21" fmla="*/ 602 h 3013"/>
              <a:gd name="T22" fmla="*/ 518 w 1749"/>
              <a:gd name="T23" fmla="*/ 518 h 3013"/>
              <a:gd name="T24" fmla="*/ 0 w 1749"/>
              <a:gd name="T25" fmla="*/ 0 h 3013"/>
              <a:gd name="T26" fmla="*/ 0 w 1749"/>
              <a:gd name="T27" fmla="*/ 0 h 3013"/>
              <a:gd name="T28" fmla="*/ 0 w 1749"/>
              <a:gd name="T29" fmla="*/ 9 h 3013"/>
              <a:gd name="T30" fmla="*/ 0 w 1749"/>
              <a:gd name="T31" fmla="*/ 9 h 3013"/>
              <a:gd name="T32" fmla="*/ 211 w 1749"/>
              <a:gd name="T33" fmla="*/ 219 h 3013"/>
              <a:gd name="T34" fmla="*/ 215 w 1749"/>
              <a:gd name="T35" fmla="*/ 215 h 3013"/>
              <a:gd name="T36" fmla="*/ 3 w 1749"/>
              <a:gd name="T37" fmla="*/ 2 h 3013"/>
              <a:gd name="T38" fmla="*/ 0 w 1749"/>
              <a:gd name="T39" fmla="*/ 0 h 30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1749" h="3013">
                <a:moveTo>
                  <a:pt x="1638" y="1639"/>
                </a:moveTo>
                <a:lnTo>
                  <a:pt x="1634" y="1643"/>
                </a:lnTo>
                <a:lnTo>
                  <a:pt x="1740" y="1749"/>
                </a:lnTo>
                <a:lnTo>
                  <a:pt x="477" y="3013"/>
                </a:lnTo>
                <a:lnTo>
                  <a:pt x="486" y="3013"/>
                </a:lnTo>
                <a:lnTo>
                  <a:pt x="1749" y="1749"/>
                </a:lnTo>
                <a:lnTo>
                  <a:pt x="1638" y="1639"/>
                </a:lnTo>
                <a:close/>
                <a:moveTo>
                  <a:pt x="518" y="518"/>
                </a:moveTo>
                <a:lnTo>
                  <a:pt x="513" y="523"/>
                </a:lnTo>
                <a:lnTo>
                  <a:pt x="597" y="606"/>
                </a:lnTo>
                <a:lnTo>
                  <a:pt x="602" y="602"/>
                </a:lnTo>
                <a:lnTo>
                  <a:pt x="518" y="518"/>
                </a:lnTo>
                <a:close/>
                <a:moveTo>
                  <a:pt x="0" y="0"/>
                </a:moveTo>
                <a:lnTo>
                  <a:pt x="0" y="0"/>
                </a:lnTo>
                <a:lnTo>
                  <a:pt x="0" y="9"/>
                </a:lnTo>
                <a:lnTo>
                  <a:pt x="0" y="9"/>
                </a:lnTo>
                <a:lnTo>
                  <a:pt x="211" y="219"/>
                </a:lnTo>
                <a:lnTo>
                  <a:pt x="215" y="215"/>
                </a:lnTo>
                <a:lnTo>
                  <a:pt x="3" y="2"/>
                </a:lnTo>
                <a:lnTo>
                  <a:pt x="0" y="0"/>
                </a:lnTo>
                <a:close/>
              </a:path>
            </a:pathLst>
          </a:custGeom>
          <a:solidFill>
            <a:srgbClr val="99DDD8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48780" name="Freeform 74"/>
          <p:cNvSpPr/>
          <p:nvPr/>
        </p:nvSpPr>
        <p:spPr bwMode="auto">
          <a:xfrm>
            <a:off x="3478213" y="2135188"/>
            <a:ext cx="1030288" cy="1028700"/>
          </a:xfrm>
          <a:custGeom>
            <a:avLst/>
            <a:gdLst>
              <a:gd name="T0" fmla="*/ 649 w 649"/>
              <a:gd name="T1" fmla="*/ 324 h 648"/>
              <a:gd name="T2" fmla="*/ 325 w 649"/>
              <a:gd name="T3" fmla="*/ 648 h 648"/>
              <a:gd name="T4" fmla="*/ 0 w 649"/>
              <a:gd name="T5" fmla="*/ 324 h 648"/>
              <a:gd name="T6" fmla="*/ 325 w 649"/>
              <a:gd name="T7" fmla="*/ 0 h 648"/>
              <a:gd name="T8" fmla="*/ 649 w 649"/>
              <a:gd name="T9" fmla="*/ 324 h 6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49" h="648">
                <a:moveTo>
                  <a:pt x="649" y="324"/>
                </a:moveTo>
                <a:lnTo>
                  <a:pt x="325" y="648"/>
                </a:lnTo>
                <a:lnTo>
                  <a:pt x="0" y="324"/>
                </a:lnTo>
                <a:lnTo>
                  <a:pt x="325" y="0"/>
                </a:lnTo>
                <a:lnTo>
                  <a:pt x="649" y="324"/>
                </a:lnTo>
                <a:close/>
              </a:path>
            </a:pathLst>
          </a:custGeom>
          <a:solidFill>
            <a:srgbClr val="49BAA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48781" name="Freeform 74"/>
          <p:cNvSpPr/>
          <p:nvPr/>
        </p:nvSpPr>
        <p:spPr bwMode="auto">
          <a:xfrm>
            <a:off x="988214" y="2949729"/>
            <a:ext cx="1030288" cy="1028700"/>
          </a:xfrm>
          <a:custGeom>
            <a:avLst/>
            <a:gdLst>
              <a:gd name="T0" fmla="*/ 649 w 649"/>
              <a:gd name="T1" fmla="*/ 324 h 648"/>
              <a:gd name="T2" fmla="*/ 325 w 649"/>
              <a:gd name="T3" fmla="*/ 648 h 648"/>
              <a:gd name="T4" fmla="*/ 0 w 649"/>
              <a:gd name="T5" fmla="*/ 324 h 648"/>
              <a:gd name="T6" fmla="*/ 325 w 649"/>
              <a:gd name="T7" fmla="*/ 0 h 648"/>
              <a:gd name="T8" fmla="*/ 649 w 649"/>
              <a:gd name="T9" fmla="*/ 324 h 6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49" h="648">
                <a:moveTo>
                  <a:pt x="649" y="324"/>
                </a:moveTo>
                <a:lnTo>
                  <a:pt x="325" y="648"/>
                </a:lnTo>
                <a:lnTo>
                  <a:pt x="0" y="324"/>
                </a:lnTo>
                <a:lnTo>
                  <a:pt x="325" y="0"/>
                </a:lnTo>
                <a:lnTo>
                  <a:pt x="649" y="324"/>
                </a:lnTo>
                <a:close/>
              </a:path>
            </a:pathLst>
          </a:custGeom>
          <a:solidFill>
            <a:srgbClr val="49BAA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48782" name="Freeform 74"/>
          <p:cNvSpPr/>
          <p:nvPr/>
        </p:nvSpPr>
        <p:spPr bwMode="auto">
          <a:xfrm>
            <a:off x="2455941" y="4322835"/>
            <a:ext cx="466336" cy="465617"/>
          </a:xfrm>
          <a:custGeom>
            <a:avLst/>
            <a:gdLst>
              <a:gd name="T0" fmla="*/ 649 w 649"/>
              <a:gd name="T1" fmla="*/ 324 h 648"/>
              <a:gd name="T2" fmla="*/ 325 w 649"/>
              <a:gd name="T3" fmla="*/ 648 h 648"/>
              <a:gd name="T4" fmla="*/ 0 w 649"/>
              <a:gd name="T5" fmla="*/ 324 h 648"/>
              <a:gd name="T6" fmla="*/ 325 w 649"/>
              <a:gd name="T7" fmla="*/ 0 h 648"/>
              <a:gd name="T8" fmla="*/ 649 w 649"/>
              <a:gd name="T9" fmla="*/ 324 h 6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49" h="648">
                <a:moveTo>
                  <a:pt x="649" y="324"/>
                </a:moveTo>
                <a:lnTo>
                  <a:pt x="325" y="648"/>
                </a:lnTo>
                <a:lnTo>
                  <a:pt x="0" y="324"/>
                </a:lnTo>
                <a:lnTo>
                  <a:pt x="325" y="0"/>
                </a:lnTo>
                <a:lnTo>
                  <a:pt x="649" y="324"/>
                </a:lnTo>
                <a:close/>
              </a:path>
            </a:pathLst>
          </a:custGeom>
          <a:solidFill>
            <a:srgbClr val="00647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48783" name="Freeform 60"/>
          <p:cNvSpPr/>
          <p:nvPr/>
        </p:nvSpPr>
        <p:spPr bwMode="auto">
          <a:xfrm>
            <a:off x="7386369" y="702469"/>
            <a:ext cx="646113" cy="646113"/>
          </a:xfrm>
          <a:custGeom>
            <a:avLst/>
            <a:gdLst>
              <a:gd name="T0" fmla="*/ 407 w 407"/>
              <a:gd name="T1" fmla="*/ 203 h 407"/>
              <a:gd name="T2" fmla="*/ 203 w 407"/>
              <a:gd name="T3" fmla="*/ 407 h 407"/>
              <a:gd name="T4" fmla="*/ 0 w 407"/>
              <a:gd name="T5" fmla="*/ 203 h 407"/>
              <a:gd name="T6" fmla="*/ 203 w 407"/>
              <a:gd name="T7" fmla="*/ 0 h 407"/>
              <a:gd name="T8" fmla="*/ 407 w 407"/>
              <a:gd name="T9" fmla="*/ 203 h 4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07" h="407">
                <a:moveTo>
                  <a:pt x="407" y="203"/>
                </a:moveTo>
                <a:lnTo>
                  <a:pt x="203" y="407"/>
                </a:lnTo>
                <a:lnTo>
                  <a:pt x="0" y="203"/>
                </a:lnTo>
                <a:lnTo>
                  <a:pt x="203" y="0"/>
                </a:lnTo>
                <a:lnTo>
                  <a:pt x="407" y="203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48784" name="Freeform 74"/>
          <p:cNvSpPr/>
          <p:nvPr/>
        </p:nvSpPr>
        <p:spPr bwMode="auto">
          <a:xfrm>
            <a:off x="7893333" y="223497"/>
            <a:ext cx="1030288" cy="1028700"/>
          </a:xfrm>
          <a:custGeom>
            <a:avLst/>
            <a:gdLst>
              <a:gd name="T0" fmla="*/ 649 w 649"/>
              <a:gd name="T1" fmla="*/ 324 h 648"/>
              <a:gd name="T2" fmla="*/ 325 w 649"/>
              <a:gd name="T3" fmla="*/ 648 h 648"/>
              <a:gd name="T4" fmla="*/ 0 w 649"/>
              <a:gd name="T5" fmla="*/ 324 h 648"/>
              <a:gd name="T6" fmla="*/ 325 w 649"/>
              <a:gd name="T7" fmla="*/ 0 h 648"/>
              <a:gd name="T8" fmla="*/ 649 w 649"/>
              <a:gd name="T9" fmla="*/ 324 h 6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49" h="648">
                <a:moveTo>
                  <a:pt x="649" y="324"/>
                </a:moveTo>
                <a:lnTo>
                  <a:pt x="325" y="648"/>
                </a:lnTo>
                <a:lnTo>
                  <a:pt x="0" y="324"/>
                </a:lnTo>
                <a:lnTo>
                  <a:pt x="325" y="0"/>
                </a:lnTo>
                <a:lnTo>
                  <a:pt x="649" y="324"/>
                </a:lnTo>
                <a:close/>
              </a:path>
            </a:pathLst>
          </a:custGeom>
          <a:solidFill>
            <a:srgbClr val="49BAA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2097164" name="图片 28" descr="e23a916d27e714d610b653a1ae1d0bed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71538" y="857238"/>
            <a:ext cx="3000396" cy="2428892"/>
          </a:xfrm>
          <a:prstGeom prst="diamond">
            <a:avLst/>
          </a:prstGeom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487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487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487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487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487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487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487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487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487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487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487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487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0487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487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487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0487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0487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487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0487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0487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487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0487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0487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0487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1" dur="500"/>
                                        <p:tgtEl>
                                          <p:spTgt spid="10487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4" dur="500"/>
                                        <p:tgtEl>
                                          <p:spTgt spid="10487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0971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0971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4" dur="500"/>
                                        <p:tgtEl>
                                          <p:spTgt spid="10487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000"/>
                            </p:stCondLst>
                            <p:childTnLst>
                              <p:par>
                                <p:cTn id="66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0487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0487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04878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10487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0487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0487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04878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10487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768" grpId="0"/>
      <p:bldP spid="1048769" grpId="0" animBg="1"/>
      <p:bldP spid="1048771" grpId="0" animBg="1"/>
      <p:bldP spid="1048773" grpId="0" animBg="1"/>
      <p:bldP spid="1048775" grpId="0" animBg="1"/>
      <p:bldP spid="1048777" grpId="0" animBg="1"/>
      <p:bldP spid="1048778" grpId="0" animBg="1"/>
      <p:bldP spid="1048779" grpId="0" animBg="1"/>
      <p:bldP spid="1048780" grpId="0" animBg="1"/>
      <p:bldP spid="1048781" grpId="0" animBg="1"/>
      <p:bldP spid="1048782" grpId="0" animBg="1"/>
      <p:bldP spid="1048783" grpId="0" animBg="1"/>
      <p:bldP spid="104878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1"/>
          <p:cNvGrpSpPr/>
          <p:nvPr/>
        </p:nvGrpSpPr>
        <p:grpSpPr>
          <a:xfrm>
            <a:off x="1039093" y="743787"/>
            <a:ext cx="3452813" cy="3292475"/>
            <a:chOff x="1039093" y="743787"/>
            <a:chExt cx="3452813" cy="3292475"/>
          </a:xfrm>
        </p:grpSpPr>
        <p:sp>
          <p:nvSpPr>
            <p:cNvPr id="1048607" name="Freeform 52"/>
            <p:cNvSpPr/>
            <p:nvPr/>
          </p:nvSpPr>
          <p:spPr bwMode="auto">
            <a:xfrm>
              <a:off x="1039093" y="1567699"/>
              <a:ext cx="1646238" cy="1646238"/>
            </a:xfrm>
            <a:custGeom>
              <a:avLst/>
              <a:gdLst>
                <a:gd name="T0" fmla="*/ 1037 w 1037"/>
                <a:gd name="T1" fmla="*/ 519 h 1037"/>
                <a:gd name="T2" fmla="*/ 518 w 1037"/>
                <a:gd name="T3" fmla="*/ 1037 h 1037"/>
                <a:gd name="T4" fmla="*/ 0 w 1037"/>
                <a:gd name="T5" fmla="*/ 519 h 1037"/>
                <a:gd name="T6" fmla="*/ 518 w 1037"/>
                <a:gd name="T7" fmla="*/ 0 h 1037"/>
                <a:gd name="T8" fmla="*/ 1037 w 1037"/>
                <a:gd name="T9" fmla="*/ 519 h 10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7" h="1037">
                  <a:moveTo>
                    <a:pt x="1037" y="519"/>
                  </a:moveTo>
                  <a:lnTo>
                    <a:pt x="518" y="1037"/>
                  </a:lnTo>
                  <a:lnTo>
                    <a:pt x="0" y="519"/>
                  </a:lnTo>
                  <a:lnTo>
                    <a:pt x="518" y="0"/>
                  </a:lnTo>
                  <a:lnTo>
                    <a:pt x="1037" y="519"/>
                  </a:lnTo>
                  <a:close/>
                </a:path>
              </a:pathLst>
            </a:custGeom>
            <a:solidFill>
              <a:srgbClr val="00647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8608" name="Freeform 54"/>
            <p:cNvSpPr/>
            <p:nvPr/>
          </p:nvSpPr>
          <p:spPr bwMode="auto">
            <a:xfrm>
              <a:off x="1861418" y="743787"/>
              <a:ext cx="1646238" cy="1646238"/>
            </a:xfrm>
            <a:custGeom>
              <a:avLst/>
              <a:gdLst>
                <a:gd name="T0" fmla="*/ 1037 w 1037"/>
                <a:gd name="T1" fmla="*/ 519 h 1037"/>
                <a:gd name="T2" fmla="*/ 519 w 1037"/>
                <a:gd name="T3" fmla="*/ 1037 h 1037"/>
                <a:gd name="T4" fmla="*/ 0 w 1037"/>
                <a:gd name="T5" fmla="*/ 519 h 1037"/>
                <a:gd name="T6" fmla="*/ 519 w 1037"/>
                <a:gd name="T7" fmla="*/ 0 h 1037"/>
                <a:gd name="T8" fmla="*/ 1037 w 1037"/>
                <a:gd name="T9" fmla="*/ 519 h 10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7" h="1037">
                  <a:moveTo>
                    <a:pt x="1037" y="519"/>
                  </a:moveTo>
                  <a:lnTo>
                    <a:pt x="519" y="1037"/>
                  </a:lnTo>
                  <a:lnTo>
                    <a:pt x="0" y="519"/>
                  </a:lnTo>
                  <a:lnTo>
                    <a:pt x="519" y="0"/>
                  </a:lnTo>
                  <a:lnTo>
                    <a:pt x="1037" y="519"/>
                  </a:lnTo>
                  <a:close/>
                </a:path>
              </a:pathLst>
            </a:custGeom>
            <a:solidFill>
              <a:srgbClr val="00A99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8609" name="Freeform 58"/>
            <p:cNvSpPr/>
            <p:nvPr/>
          </p:nvSpPr>
          <p:spPr bwMode="auto">
            <a:xfrm>
              <a:off x="1861418" y="2391612"/>
              <a:ext cx="1646238" cy="1644650"/>
            </a:xfrm>
            <a:custGeom>
              <a:avLst/>
              <a:gdLst>
                <a:gd name="T0" fmla="*/ 1037 w 1037"/>
                <a:gd name="T1" fmla="*/ 518 h 1036"/>
                <a:gd name="T2" fmla="*/ 519 w 1037"/>
                <a:gd name="T3" fmla="*/ 1036 h 1036"/>
                <a:gd name="T4" fmla="*/ 0 w 1037"/>
                <a:gd name="T5" fmla="*/ 518 h 1036"/>
                <a:gd name="T6" fmla="*/ 519 w 1037"/>
                <a:gd name="T7" fmla="*/ 0 h 1036"/>
                <a:gd name="T8" fmla="*/ 1037 w 1037"/>
                <a:gd name="T9" fmla="*/ 518 h 10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7" h="1036">
                  <a:moveTo>
                    <a:pt x="1037" y="518"/>
                  </a:moveTo>
                  <a:lnTo>
                    <a:pt x="519" y="1036"/>
                  </a:lnTo>
                  <a:lnTo>
                    <a:pt x="0" y="518"/>
                  </a:lnTo>
                  <a:lnTo>
                    <a:pt x="519" y="0"/>
                  </a:lnTo>
                  <a:lnTo>
                    <a:pt x="1037" y="518"/>
                  </a:lnTo>
                  <a:close/>
                </a:path>
              </a:pathLst>
            </a:custGeom>
            <a:solidFill>
              <a:srgbClr val="00958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8610" name="Freeform 73"/>
            <p:cNvSpPr/>
            <p:nvPr/>
          </p:nvSpPr>
          <p:spPr bwMode="auto">
            <a:xfrm>
              <a:off x="1475656" y="1183524"/>
              <a:ext cx="2413000" cy="2414588"/>
            </a:xfrm>
            <a:custGeom>
              <a:avLst/>
              <a:gdLst>
                <a:gd name="T0" fmla="*/ 1520 w 1520"/>
                <a:gd name="T1" fmla="*/ 761 h 1521"/>
                <a:gd name="T2" fmla="*/ 760 w 1520"/>
                <a:gd name="T3" fmla="*/ 1521 h 1521"/>
                <a:gd name="T4" fmla="*/ 0 w 1520"/>
                <a:gd name="T5" fmla="*/ 761 h 1521"/>
                <a:gd name="T6" fmla="*/ 760 w 1520"/>
                <a:gd name="T7" fmla="*/ 0 h 1521"/>
                <a:gd name="T8" fmla="*/ 1520 w 1520"/>
                <a:gd name="T9" fmla="*/ 761 h 15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20" h="1521">
                  <a:moveTo>
                    <a:pt x="1520" y="761"/>
                  </a:moveTo>
                  <a:lnTo>
                    <a:pt x="760" y="1521"/>
                  </a:lnTo>
                  <a:lnTo>
                    <a:pt x="0" y="761"/>
                  </a:lnTo>
                  <a:lnTo>
                    <a:pt x="760" y="0"/>
                  </a:lnTo>
                  <a:lnTo>
                    <a:pt x="1520" y="76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8611" name="Freeform 74"/>
            <p:cNvSpPr/>
            <p:nvPr/>
          </p:nvSpPr>
          <p:spPr bwMode="auto">
            <a:xfrm>
              <a:off x="3461618" y="2472574"/>
              <a:ext cx="1030288" cy="1028700"/>
            </a:xfrm>
            <a:custGeom>
              <a:avLst/>
              <a:gdLst>
                <a:gd name="T0" fmla="*/ 649 w 649"/>
                <a:gd name="T1" fmla="*/ 324 h 648"/>
                <a:gd name="T2" fmla="*/ 325 w 649"/>
                <a:gd name="T3" fmla="*/ 648 h 648"/>
                <a:gd name="T4" fmla="*/ 0 w 649"/>
                <a:gd name="T5" fmla="*/ 324 h 648"/>
                <a:gd name="T6" fmla="*/ 325 w 649"/>
                <a:gd name="T7" fmla="*/ 0 h 648"/>
                <a:gd name="T8" fmla="*/ 649 w 649"/>
                <a:gd name="T9" fmla="*/ 324 h 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9" h="648">
                  <a:moveTo>
                    <a:pt x="649" y="324"/>
                  </a:moveTo>
                  <a:lnTo>
                    <a:pt x="325" y="648"/>
                  </a:lnTo>
                  <a:lnTo>
                    <a:pt x="0" y="324"/>
                  </a:lnTo>
                  <a:lnTo>
                    <a:pt x="325" y="0"/>
                  </a:lnTo>
                  <a:lnTo>
                    <a:pt x="649" y="324"/>
                  </a:lnTo>
                  <a:close/>
                </a:path>
              </a:pathLst>
            </a:custGeom>
            <a:solidFill>
              <a:srgbClr val="49BAA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30" name="Group 10"/>
          <p:cNvGrpSpPr/>
          <p:nvPr/>
        </p:nvGrpSpPr>
        <p:grpSpPr>
          <a:xfrm>
            <a:off x="4643438" y="1214428"/>
            <a:ext cx="3300355" cy="530914"/>
            <a:chOff x="6764723" y="1520469"/>
            <a:chExt cx="4400474" cy="707886"/>
          </a:xfrm>
        </p:grpSpPr>
        <p:sp>
          <p:nvSpPr>
            <p:cNvPr id="1048612" name="TextBox 11"/>
            <p:cNvSpPr txBox="1"/>
            <p:nvPr/>
          </p:nvSpPr>
          <p:spPr>
            <a:xfrm>
              <a:off x="6764723" y="1520469"/>
              <a:ext cx="655949" cy="707886"/>
            </a:xfrm>
            <a:prstGeom prst="rect">
              <a:avLst/>
            </a:prstGeom>
            <a:noFill/>
          </p:spPr>
          <p:txBody>
            <a:bodyPr wrap="none" anchor="ctr">
              <a:normAutofit fontScale="82500" lnSpcReduction="20000"/>
            </a:bodyPr>
            <a:lstStyle/>
            <a:p>
              <a:pPr algn="ctr"/>
              <a:r>
                <a:rPr lang="en-US" altLang="zh-CN" sz="4000">
                  <a:solidFill>
                    <a:srgbClr val="006470"/>
                  </a:solidFill>
                  <a:latin typeface="Impact" panose="020B0806030902050204" pitchFamily="34" charset="0"/>
                </a:rPr>
                <a:t>01</a:t>
              </a:r>
            </a:p>
          </p:txBody>
        </p:sp>
        <p:sp>
          <p:nvSpPr>
            <p:cNvPr id="1048613" name="TextBox 13"/>
            <p:cNvSpPr txBox="1"/>
            <p:nvPr/>
          </p:nvSpPr>
          <p:spPr>
            <a:xfrm>
              <a:off x="7202623" y="1725411"/>
              <a:ext cx="3962574" cy="242864"/>
            </a:xfrm>
            <a:prstGeom prst="rect">
              <a:avLst/>
            </a:prstGeom>
            <a:noFill/>
          </p:spPr>
          <p:txBody>
            <a:bodyPr wrap="none" lIns="360000" tIns="0" rIns="0" bIns="0" anchor="b" anchorCtr="0">
              <a:noAutofit/>
            </a:bodyPr>
            <a:lstStyle/>
            <a:p>
              <a:r>
                <a:rPr lang="en-US" altLang="zh-CN" sz="2000" b="1" dirty="0" smtClean="0">
                  <a:solidFill>
                    <a:srgbClr val="006470"/>
                  </a:solidFill>
                </a:rPr>
                <a:t>Demand analysis</a:t>
              </a:r>
              <a:endParaRPr lang="zh-CN" altLang="en-US" sz="2000" b="1" dirty="0">
                <a:solidFill>
                  <a:srgbClr val="006470"/>
                </a:solidFill>
              </a:endParaRPr>
            </a:p>
          </p:txBody>
        </p:sp>
      </p:grpSp>
      <p:grpSp>
        <p:nvGrpSpPr>
          <p:cNvPr id="31" name="Group 15"/>
          <p:cNvGrpSpPr/>
          <p:nvPr/>
        </p:nvGrpSpPr>
        <p:grpSpPr>
          <a:xfrm>
            <a:off x="4643438" y="2214560"/>
            <a:ext cx="3300356" cy="530914"/>
            <a:chOff x="6733465" y="2527404"/>
            <a:chExt cx="4400474" cy="707886"/>
          </a:xfrm>
        </p:grpSpPr>
        <p:sp>
          <p:nvSpPr>
            <p:cNvPr id="1048614" name="TextBox 16"/>
            <p:cNvSpPr txBox="1"/>
            <p:nvPr/>
          </p:nvSpPr>
          <p:spPr>
            <a:xfrm>
              <a:off x="6733465" y="2527404"/>
              <a:ext cx="718466" cy="707886"/>
            </a:xfrm>
            <a:prstGeom prst="rect">
              <a:avLst/>
            </a:prstGeom>
            <a:noFill/>
          </p:spPr>
          <p:txBody>
            <a:bodyPr wrap="none" anchor="ctr">
              <a:normAutofit fontScale="82500" lnSpcReduction="20000"/>
            </a:bodyPr>
            <a:lstStyle/>
            <a:p>
              <a:pPr algn="ctr"/>
              <a:r>
                <a:rPr lang="en-US" altLang="zh-CN" sz="4000">
                  <a:solidFill>
                    <a:srgbClr val="49BAAF"/>
                  </a:solidFill>
                  <a:latin typeface="Impact" panose="020B0806030902050204" pitchFamily="34" charset="0"/>
                </a:rPr>
                <a:t>02</a:t>
              </a:r>
            </a:p>
          </p:txBody>
        </p:sp>
        <p:sp>
          <p:nvSpPr>
            <p:cNvPr id="1048615" name="TextBox 18"/>
            <p:cNvSpPr txBox="1"/>
            <p:nvPr/>
          </p:nvSpPr>
          <p:spPr>
            <a:xfrm>
              <a:off x="7171365" y="2726935"/>
              <a:ext cx="3962574" cy="242864"/>
            </a:xfrm>
            <a:prstGeom prst="rect">
              <a:avLst/>
            </a:prstGeom>
            <a:noFill/>
          </p:spPr>
          <p:txBody>
            <a:bodyPr wrap="none" lIns="360000" tIns="0" rIns="0" bIns="0" anchor="b" anchorCtr="0">
              <a:noAutofit/>
            </a:bodyPr>
            <a:lstStyle/>
            <a:p>
              <a:r>
                <a:rPr lang="en-US" altLang="zh-CN" sz="2000" b="1" dirty="0" smtClean="0">
                  <a:solidFill>
                    <a:srgbClr val="49BAAF"/>
                  </a:solidFill>
                </a:rPr>
                <a:t>Function introduced</a:t>
              </a:r>
              <a:endParaRPr lang="zh-CN" altLang="en-US" sz="2000" b="1" dirty="0">
                <a:solidFill>
                  <a:srgbClr val="49BAAF"/>
                </a:solidFill>
              </a:endParaRPr>
            </a:p>
          </p:txBody>
        </p:sp>
      </p:grpSp>
      <p:grpSp>
        <p:nvGrpSpPr>
          <p:cNvPr id="32" name="Group 20"/>
          <p:cNvGrpSpPr/>
          <p:nvPr/>
        </p:nvGrpSpPr>
        <p:grpSpPr>
          <a:xfrm>
            <a:off x="4714876" y="3286130"/>
            <a:ext cx="3300355" cy="530914"/>
            <a:chOff x="6726251" y="3534339"/>
            <a:chExt cx="4400474" cy="707886"/>
          </a:xfrm>
        </p:grpSpPr>
        <p:sp>
          <p:nvSpPr>
            <p:cNvPr id="1048616" name="TextBox 21"/>
            <p:cNvSpPr txBox="1"/>
            <p:nvPr/>
          </p:nvSpPr>
          <p:spPr>
            <a:xfrm>
              <a:off x="6726251" y="3534339"/>
              <a:ext cx="732893" cy="707886"/>
            </a:xfrm>
            <a:prstGeom prst="rect">
              <a:avLst/>
            </a:prstGeom>
            <a:noFill/>
          </p:spPr>
          <p:txBody>
            <a:bodyPr wrap="none" anchor="ctr">
              <a:normAutofit fontScale="82500" lnSpcReduction="20000"/>
            </a:bodyPr>
            <a:lstStyle/>
            <a:p>
              <a:pPr algn="ctr"/>
              <a:r>
                <a:rPr lang="en-US" altLang="zh-CN" sz="4000">
                  <a:solidFill>
                    <a:srgbClr val="006470"/>
                  </a:solidFill>
                  <a:latin typeface="Impact" panose="020B0806030902050204" pitchFamily="34" charset="0"/>
                </a:rPr>
                <a:t>03</a:t>
              </a:r>
            </a:p>
          </p:txBody>
        </p:sp>
        <p:sp>
          <p:nvSpPr>
            <p:cNvPr id="1048617" name="TextBox 23"/>
            <p:cNvSpPr txBox="1"/>
            <p:nvPr/>
          </p:nvSpPr>
          <p:spPr>
            <a:xfrm>
              <a:off x="7164151" y="3738237"/>
              <a:ext cx="3962574" cy="242864"/>
            </a:xfrm>
            <a:prstGeom prst="rect">
              <a:avLst/>
            </a:prstGeom>
            <a:noFill/>
          </p:spPr>
          <p:txBody>
            <a:bodyPr wrap="none" lIns="360000" tIns="0" rIns="0" bIns="0" anchor="b" anchorCtr="0">
              <a:noAutofit/>
            </a:bodyPr>
            <a:lstStyle/>
            <a:p>
              <a:r>
                <a:rPr lang="en-US" altLang="zh-CN" sz="2000" b="1" dirty="0" smtClean="0">
                  <a:solidFill>
                    <a:srgbClr val="006470"/>
                  </a:solidFill>
                </a:rPr>
                <a:t>The system interface</a:t>
              </a:r>
              <a:endParaRPr lang="zh-CN" altLang="en-US" sz="2000" b="1" dirty="0">
                <a:solidFill>
                  <a:srgbClr val="006470"/>
                </a:solidFill>
              </a:endParaRPr>
            </a:p>
          </p:txBody>
        </p:sp>
      </p:grpSp>
      <p:grpSp>
        <p:nvGrpSpPr>
          <p:cNvPr id="33" name="组合 42"/>
          <p:cNvGrpSpPr/>
          <p:nvPr/>
        </p:nvGrpSpPr>
        <p:grpSpPr>
          <a:xfrm>
            <a:off x="2000760" y="2029213"/>
            <a:ext cx="1362791" cy="841039"/>
            <a:chOff x="3896925" y="821617"/>
            <a:chExt cx="1362791" cy="841039"/>
          </a:xfrm>
        </p:grpSpPr>
        <p:sp>
          <p:nvSpPr>
            <p:cNvPr id="1048618" name="TextBox 7"/>
            <p:cNvSpPr txBox="1"/>
            <p:nvPr/>
          </p:nvSpPr>
          <p:spPr>
            <a:xfrm>
              <a:off x="3896925" y="1278093"/>
              <a:ext cx="1350150" cy="384563"/>
            </a:xfrm>
            <a:prstGeom prst="rect">
              <a:avLst/>
            </a:prstGeom>
            <a:noFill/>
          </p:spPr>
          <p:txBody>
            <a:bodyPr wrap="square" lIns="0" tIns="0" rIns="0" bIns="0" anchor="b" anchorCtr="0">
              <a:normAutofit/>
            </a:bodyPr>
            <a:lstStyle/>
            <a:p>
              <a:pPr algn="ctr"/>
              <a:r>
                <a:rPr lang="en-US" altLang="zh-CN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Contents</a:t>
              </a:r>
            </a:p>
          </p:txBody>
        </p:sp>
        <p:sp>
          <p:nvSpPr>
            <p:cNvPr id="1048619" name="Rectangle 9"/>
            <p:cNvSpPr/>
            <p:nvPr/>
          </p:nvSpPr>
          <p:spPr>
            <a:xfrm>
              <a:off x="3909566" y="821617"/>
              <a:ext cx="1350150" cy="692498"/>
            </a:xfrm>
            <a:prstGeom prst="rect">
              <a:avLst/>
            </a:prstGeom>
          </p:spPr>
          <p:txBody>
            <a:bodyPr wrap="square">
              <a:normAutofit lnSpcReduction="10000"/>
            </a:bodyPr>
            <a:lstStyle/>
            <a:p>
              <a:pPr algn="ctr"/>
              <a:r>
                <a:rPr lang="zh-CN" altLang="en-US" sz="4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目录</a:t>
              </a: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3" name="矩形 10"/>
          <p:cNvSpPr/>
          <p:nvPr/>
        </p:nvSpPr>
        <p:spPr>
          <a:xfrm>
            <a:off x="4499430" y="1857370"/>
            <a:ext cx="464457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3200" b="1" dirty="0" smtClean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Demand analysis</a:t>
            </a:r>
            <a:endParaRPr lang="zh-CN" altLang="en-US" sz="3200" b="1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grpSp>
        <p:nvGrpSpPr>
          <p:cNvPr id="38" name="组合 1"/>
          <p:cNvGrpSpPr/>
          <p:nvPr/>
        </p:nvGrpSpPr>
        <p:grpSpPr>
          <a:xfrm>
            <a:off x="827088" y="11113"/>
            <a:ext cx="3898900" cy="5143501"/>
            <a:chOff x="827088" y="11113"/>
            <a:chExt cx="3898900" cy="5143501"/>
          </a:xfrm>
        </p:grpSpPr>
        <p:sp>
          <p:nvSpPr>
            <p:cNvPr id="1048624" name="AutoShape 50"/>
            <p:cNvSpPr>
              <a:spLocks noChangeAspect="1" noChangeArrowheads="1" noTextEdit="1"/>
            </p:cNvSpPr>
            <p:nvPr/>
          </p:nvSpPr>
          <p:spPr bwMode="auto">
            <a:xfrm>
              <a:off x="827088" y="11113"/>
              <a:ext cx="3898900" cy="514350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8625" name="Freeform 52"/>
            <p:cNvSpPr/>
            <p:nvPr/>
          </p:nvSpPr>
          <p:spPr bwMode="auto">
            <a:xfrm>
              <a:off x="1055688" y="1230313"/>
              <a:ext cx="1646238" cy="1646238"/>
            </a:xfrm>
            <a:custGeom>
              <a:avLst/>
              <a:gdLst>
                <a:gd name="T0" fmla="*/ 1037 w 1037"/>
                <a:gd name="T1" fmla="*/ 519 h 1037"/>
                <a:gd name="T2" fmla="*/ 518 w 1037"/>
                <a:gd name="T3" fmla="*/ 1037 h 1037"/>
                <a:gd name="T4" fmla="*/ 0 w 1037"/>
                <a:gd name="T5" fmla="*/ 519 h 1037"/>
                <a:gd name="T6" fmla="*/ 518 w 1037"/>
                <a:gd name="T7" fmla="*/ 0 h 1037"/>
                <a:gd name="T8" fmla="*/ 1037 w 1037"/>
                <a:gd name="T9" fmla="*/ 519 h 10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7" h="1037">
                  <a:moveTo>
                    <a:pt x="1037" y="519"/>
                  </a:moveTo>
                  <a:lnTo>
                    <a:pt x="518" y="1037"/>
                  </a:lnTo>
                  <a:lnTo>
                    <a:pt x="0" y="519"/>
                  </a:lnTo>
                  <a:lnTo>
                    <a:pt x="518" y="0"/>
                  </a:lnTo>
                  <a:lnTo>
                    <a:pt x="1037" y="519"/>
                  </a:lnTo>
                  <a:close/>
                </a:path>
              </a:pathLst>
            </a:custGeom>
            <a:solidFill>
              <a:srgbClr val="00647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8626" name="Freeform 53"/>
            <p:cNvSpPr/>
            <p:nvPr/>
          </p:nvSpPr>
          <p:spPr bwMode="auto">
            <a:xfrm>
              <a:off x="1055688" y="1230313"/>
              <a:ext cx="1646238" cy="1646238"/>
            </a:xfrm>
            <a:custGeom>
              <a:avLst/>
              <a:gdLst>
                <a:gd name="T0" fmla="*/ 1037 w 1037"/>
                <a:gd name="T1" fmla="*/ 519 h 1037"/>
                <a:gd name="T2" fmla="*/ 518 w 1037"/>
                <a:gd name="T3" fmla="*/ 1037 h 1037"/>
                <a:gd name="T4" fmla="*/ 0 w 1037"/>
                <a:gd name="T5" fmla="*/ 519 h 1037"/>
                <a:gd name="T6" fmla="*/ 518 w 1037"/>
                <a:gd name="T7" fmla="*/ 0 h 1037"/>
                <a:gd name="T8" fmla="*/ 1037 w 1037"/>
                <a:gd name="T9" fmla="*/ 519 h 10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7" h="1037">
                  <a:moveTo>
                    <a:pt x="1037" y="519"/>
                  </a:moveTo>
                  <a:lnTo>
                    <a:pt x="518" y="1037"/>
                  </a:lnTo>
                  <a:lnTo>
                    <a:pt x="0" y="519"/>
                  </a:lnTo>
                  <a:lnTo>
                    <a:pt x="518" y="0"/>
                  </a:lnTo>
                  <a:lnTo>
                    <a:pt x="1037" y="519"/>
                  </a:lnTo>
                </a:path>
              </a:pathLst>
            </a:cu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8627" name="Freeform 54"/>
            <p:cNvSpPr/>
            <p:nvPr/>
          </p:nvSpPr>
          <p:spPr bwMode="auto">
            <a:xfrm>
              <a:off x="1878013" y="406401"/>
              <a:ext cx="1646238" cy="1646238"/>
            </a:xfrm>
            <a:custGeom>
              <a:avLst/>
              <a:gdLst>
                <a:gd name="T0" fmla="*/ 1037 w 1037"/>
                <a:gd name="T1" fmla="*/ 519 h 1037"/>
                <a:gd name="T2" fmla="*/ 519 w 1037"/>
                <a:gd name="T3" fmla="*/ 1037 h 1037"/>
                <a:gd name="T4" fmla="*/ 0 w 1037"/>
                <a:gd name="T5" fmla="*/ 519 h 1037"/>
                <a:gd name="T6" fmla="*/ 519 w 1037"/>
                <a:gd name="T7" fmla="*/ 0 h 1037"/>
                <a:gd name="T8" fmla="*/ 1037 w 1037"/>
                <a:gd name="T9" fmla="*/ 519 h 10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7" h="1037">
                  <a:moveTo>
                    <a:pt x="1037" y="519"/>
                  </a:moveTo>
                  <a:lnTo>
                    <a:pt x="519" y="1037"/>
                  </a:lnTo>
                  <a:lnTo>
                    <a:pt x="0" y="519"/>
                  </a:lnTo>
                  <a:lnTo>
                    <a:pt x="519" y="0"/>
                  </a:lnTo>
                  <a:lnTo>
                    <a:pt x="1037" y="519"/>
                  </a:lnTo>
                  <a:close/>
                </a:path>
              </a:pathLst>
            </a:custGeom>
            <a:solidFill>
              <a:srgbClr val="00A99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8628" name="Freeform 55"/>
            <p:cNvSpPr/>
            <p:nvPr/>
          </p:nvSpPr>
          <p:spPr bwMode="auto">
            <a:xfrm>
              <a:off x="1878013" y="406401"/>
              <a:ext cx="1646238" cy="1646238"/>
            </a:xfrm>
            <a:custGeom>
              <a:avLst/>
              <a:gdLst>
                <a:gd name="T0" fmla="*/ 1037 w 1037"/>
                <a:gd name="T1" fmla="*/ 519 h 1037"/>
                <a:gd name="T2" fmla="*/ 519 w 1037"/>
                <a:gd name="T3" fmla="*/ 1037 h 1037"/>
                <a:gd name="T4" fmla="*/ 0 w 1037"/>
                <a:gd name="T5" fmla="*/ 519 h 1037"/>
                <a:gd name="T6" fmla="*/ 519 w 1037"/>
                <a:gd name="T7" fmla="*/ 0 h 1037"/>
                <a:gd name="T8" fmla="*/ 1037 w 1037"/>
                <a:gd name="T9" fmla="*/ 519 h 10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7" h="1037">
                  <a:moveTo>
                    <a:pt x="1037" y="519"/>
                  </a:moveTo>
                  <a:lnTo>
                    <a:pt x="519" y="1037"/>
                  </a:lnTo>
                  <a:lnTo>
                    <a:pt x="0" y="519"/>
                  </a:lnTo>
                  <a:lnTo>
                    <a:pt x="519" y="0"/>
                  </a:lnTo>
                  <a:lnTo>
                    <a:pt x="1037" y="519"/>
                  </a:lnTo>
                </a:path>
              </a:pathLst>
            </a:cu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8629" name="Freeform 56"/>
            <p:cNvSpPr/>
            <p:nvPr/>
          </p:nvSpPr>
          <p:spPr bwMode="auto">
            <a:xfrm>
              <a:off x="923926" y="476251"/>
              <a:ext cx="962025" cy="962025"/>
            </a:xfrm>
            <a:custGeom>
              <a:avLst/>
              <a:gdLst>
                <a:gd name="T0" fmla="*/ 606 w 606"/>
                <a:gd name="T1" fmla="*/ 303 h 606"/>
                <a:gd name="T2" fmla="*/ 303 w 606"/>
                <a:gd name="T3" fmla="*/ 606 h 606"/>
                <a:gd name="T4" fmla="*/ 0 w 606"/>
                <a:gd name="T5" fmla="*/ 303 h 606"/>
                <a:gd name="T6" fmla="*/ 303 w 606"/>
                <a:gd name="T7" fmla="*/ 0 h 606"/>
                <a:gd name="T8" fmla="*/ 606 w 606"/>
                <a:gd name="T9" fmla="*/ 303 h 6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6" h="606">
                  <a:moveTo>
                    <a:pt x="606" y="303"/>
                  </a:moveTo>
                  <a:lnTo>
                    <a:pt x="303" y="606"/>
                  </a:lnTo>
                  <a:lnTo>
                    <a:pt x="0" y="303"/>
                  </a:lnTo>
                  <a:lnTo>
                    <a:pt x="303" y="0"/>
                  </a:lnTo>
                  <a:lnTo>
                    <a:pt x="606" y="303"/>
                  </a:lnTo>
                  <a:close/>
                </a:path>
              </a:pathLst>
            </a:custGeom>
            <a:solidFill>
              <a:srgbClr val="00A99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8630" name="Freeform 57"/>
            <p:cNvSpPr/>
            <p:nvPr/>
          </p:nvSpPr>
          <p:spPr bwMode="auto">
            <a:xfrm>
              <a:off x="923926" y="476251"/>
              <a:ext cx="962025" cy="962025"/>
            </a:xfrm>
            <a:custGeom>
              <a:avLst/>
              <a:gdLst>
                <a:gd name="T0" fmla="*/ 606 w 606"/>
                <a:gd name="T1" fmla="*/ 303 h 606"/>
                <a:gd name="T2" fmla="*/ 303 w 606"/>
                <a:gd name="T3" fmla="*/ 606 h 606"/>
                <a:gd name="T4" fmla="*/ 0 w 606"/>
                <a:gd name="T5" fmla="*/ 303 h 606"/>
                <a:gd name="T6" fmla="*/ 303 w 606"/>
                <a:gd name="T7" fmla="*/ 0 h 606"/>
                <a:gd name="T8" fmla="*/ 606 w 606"/>
                <a:gd name="T9" fmla="*/ 303 h 6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6" h="606">
                  <a:moveTo>
                    <a:pt x="606" y="303"/>
                  </a:moveTo>
                  <a:lnTo>
                    <a:pt x="303" y="606"/>
                  </a:lnTo>
                  <a:lnTo>
                    <a:pt x="0" y="303"/>
                  </a:lnTo>
                  <a:lnTo>
                    <a:pt x="303" y="0"/>
                  </a:lnTo>
                  <a:lnTo>
                    <a:pt x="606" y="303"/>
                  </a:lnTo>
                </a:path>
              </a:pathLst>
            </a:cu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8631" name="Freeform 58"/>
            <p:cNvSpPr/>
            <p:nvPr/>
          </p:nvSpPr>
          <p:spPr bwMode="auto">
            <a:xfrm>
              <a:off x="1878013" y="2054226"/>
              <a:ext cx="1646238" cy="1644650"/>
            </a:xfrm>
            <a:custGeom>
              <a:avLst/>
              <a:gdLst>
                <a:gd name="T0" fmla="*/ 1037 w 1037"/>
                <a:gd name="T1" fmla="*/ 518 h 1036"/>
                <a:gd name="T2" fmla="*/ 519 w 1037"/>
                <a:gd name="T3" fmla="*/ 1036 h 1036"/>
                <a:gd name="T4" fmla="*/ 0 w 1037"/>
                <a:gd name="T5" fmla="*/ 518 h 1036"/>
                <a:gd name="T6" fmla="*/ 519 w 1037"/>
                <a:gd name="T7" fmla="*/ 0 h 1036"/>
                <a:gd name="T8" fmla="*/ 1037 w 1037"/>
                <a:gd name="T9" fmla="*/ 518 h 10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7" h="1036">
                  <a:moveTo>
                    <a:pt x="1037" y="518"/>
                  </a:moveTo>
                  <a:lnTo>
                    <a:pt x="519" y="1036"/>
                  </a:lnTo>
                  <a:lnTo>
                    <a:pt x="0" y="518"/>
                  </a:lnTo>
                  <a:lnTo>
                    <a:pt x="519" y="0"/>
                  </a:lnTo>
                  <a:lnTo>
                    <a:pt x="1037" y="518"/>
                  </a:lnTo>
                  <a:close/>
                </a:path>
              </a:pathLst>
            </a:custGeom>
            <a:solidFill>
              <a:srgbClr val="00958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8632" name="Freeform 59"/>
            <p:cNvSpPr/>
            <p:nvPr/>
          </p:nvSpPr>
          <p:spPr bwMode="auto">
            <a:xfrm>
              <a:off x="1878013" y="2054226"/>
              <a:ext cx="1646238" cy="1644650"/>
            </a:xfrm>
            <a:custGeom>
              <a:avLst/>
              <a:gdLst>
                <a:gd name="T0" fmla="*/ 1037 w 1037"/>
                <a:gd name="T1" fmla="*/ 518 h 1036"/>
                <a:gd name="T2" fmla="*/ 519 w 1037"/>
                <a:gd name="T3" fmla="*/ 1036 h 1036"/>
                <a:gd name="T4" fmla="*/ 0 w 1037"/>
                <a:gd name="T5" fmla="*/ 518 h 1036"/>
                <a:gd name="T6" fmla="*/ 519 w 1037"/>
                <a:gd name="T7" fmla="*/ 0 h 1036"/>
                <a:gd name="T8" fmla="*/ 1037 w 1037"/>
                <a:gd name="T9" fmla="*/ 518 h 10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7" h="1036">
                  <a:moveTo>
                    <a:pt x="1037" y="518"/>
                  </a:moveTo>
                  <a:lnTo>
                    <a:pt x="519" y="1036"/>
                  </a:lnTo>
                  <a:lnTo>
                    <a:pt x="0" y="518"/>
                  </a:lnTo>
                  <a:lnTo>
                    <a:pt x="519" y="0"/>
                  </a:lnTo>
                  <a:lnTo>
                    <a:pt x="1037" y="518"/>
                  </a:lnTo>
                </a:path>
              </a:pathLst>
            </a:cu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8633" name="Freeform 60"/>
            <p:cNvSpPr/>
            <p:nvPr/>
          </p:nvSpPr>
          <p:spPr bwMode="auto">
            <a:xfrm>
              <a:off x="2011363" y="3421063"/>
              <a:ext cx="646113" cy="646113"/>
            </a:xfrm>
            <a:custGeom>
              <a:avLst/>
              <a:gdLst>
                <a:gd name="T0" fmla="*/ 407 w 407"/>
                <a:gd name="T1" fmla="*/ 203 h 407"/>
                <a:gd name="T2" fmla="*/ 203 w 407"/>
                <a:gd name="T3" fmla="*/ 407 h 407"/>
                <a:gd name="T4" fmla="*/ 0 w 407"/>
                <a:gd name="T5" fmla="*/ 203 h 407"/>
                <a:gd name="T6" fmla="*/ 203 w 407"/>
                <a:gd name="T7" fmla="*/ 0 h 407"/>
                <a:gd name="T8" fmla="*/ 407 w 407"/>
                <a:gd name="T9" fmla="*/ 203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7" h="407">
                  <a:moveTo>
                    <a:pt x="407" y="203"/>
                  </a:moveTo>
                  <a:lnTo>
                    <a:pt x="203" y="407"/>
                  </a:lnTo>
                  <a:lnTo>
                    <a:pt x="0" y="203"/>
                  </a:lnTo>
                  <a:lnTo>
                    <a:pt x="203" y="0"/>
                  </a:lnTo>
                  <a:lnTo>
                    <a:pt x="407" y="203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8634" name="Freeform 61"/>
            <p:cNvSpPr>
              <a:spLocks noEditPoints="1"/>
            </p:cNvSpPr>
            <p:nvPr/>
          </p:nvSpPr>
          <p:spPr bwMode="auto">
            <a:xfrm>
              <a:off x="2884488" y="11113"/>
              <a:ext cx="1839913" cy="3322638"/>
            </a:xfrm>
            <a:custGeom>
              <a:avLst/>
              <a:gdLst>
                <a:gd name="T0" fmla="*/ 4 w 1159"/>
                <a:gd name="T1" fmla="*/ 1166 h 2093"/>
                <a:gd name="T2" fmla="*/ 0 w 1159"/>
                <a:gd name="T3" fmla="*/ 1171 h 2093"/>
                <a:gd name="T4" fmla="*/ 921 w 1159"/>
                <a:gd name="T5" fmla="*/ 2093 h 2093"/>
                <a:gd name="T6" fmla="*/ 1159 w 1159"/>
                <a:gd name="T7" fmla="*/ 1855 h 2093"/>
                <a:gd name="T8" fmla="*/ 1159 w 1159"/>
                <a:gd name="T9" fmla="*/ 1846 h 2093"/>
                <a:gd name="T10" fmla="*/ 921 w 1159"/>
                <a:gd name="T11" fmla="*/ 2084 h 2093"/>
                <a:gd name="T12" fmla="*/ 4 w 1159"/>
                <a:gd name="T13" fmla="*/ 1166 h 2093"/>
                <a:gd name="T14" fmla="*/ 478 w 1159"/>
                <a:gd name="T15" fmla="*/ 0 h 2093"/>
                <a:gd name="T16" fmla="*/ 469 w 1159"/>
                <a:gd name="T17" fmla="*/ 0 h 2093"/>
                <a:gd name="T18" fmla="*/ 52 w 1159"/>
                <a:gd name="T19" fmla="*/ 417 h 2093"/>
                <a:gd name="T20" fmla="*/ 56 w 1159"/>
                <a:gd name="T21" fmla="*/ 421 h 2093"/>
                <a:gd name="T22" fmla="*/ 478 w 1159"/>
                <a:gd name="T23" fmla="*/ 0 h 20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59" h="2093">
                  <a:moveTo>
                    <a:pt x="4" y="1166"/>
                  </a:moveTo>
                  <a:lnTo>
                    <a:pt x="0" y="1171"/>
                  </a:lnTo>
                  <a:lnTo>
                    <a:pt x="921" y="2093"/>
                  </a:lnTo>
                  <a:lnTo>
                    <a:pt x="1159" y="1855"/>
                  </a:lnTo>
                  <a:lnTo>
                    <a:pt x="1159" y="1846"/>
                  </a:lnTo>
                  <a:lnTo>
                    <a:pt x="921" y="2084"/>
                  </a:lnTo>
                  <a:lnTo>
                    <a:pt x="4" y="1166"/>
                  </a:lnTo>
                  <a:close/>
                  <a:moveTo>
                    <a:pt x="478" y="0"/>
                  </a:moveTo>
                  <a:lnTo>
                    <a:pt x="469" y="0"/>
                  </a:lnTo>
                  <a:lnTo>
                    <a:pt x="52" y="417"/>
                  </a:lnTo>
                  <a:lnTo>
                    <a:pt x="56" y="421"/>
                  </a:lnTo>
                  <a:lnTo>
                    <a:pt x="478" y="0"/>
                  </a:lnTo>
                  <a:close/>
                </a:path>
              </a:pathLst>
            </a:custGeom>
            <a:solidFill>
              <a:srgbClr val="99DDD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8635" name="Freeform 62"/>
            <p:cNvSpPr>
              <a:spLocks noEditPoints="1"/>
            </p:cNvSpPr>
            <p:nvPr/>
          </p:nvSpPr>
          <p:spPr bwMode="auto">
            <a:xfrm>
              <a:off x="2884488" y="11113"/>
              <a:ext cx="1839913" cy="3322638"/>
            </a:xfrm>
            <a:custGeom>
              <a:avLst/>
              <a:gdLst>
                <a:gd name="T0" fmla="*/ 4 w 1159"/>
                <a:gd name="T1" fmla="*/ 1166 h 2093"/>
                <a:gd name="T2" fmla="*/ 0 w 1159"/>
                <a:gd name="T3" fmla="*/ 1171 h 2093"/>
                <a:gd name="T4" fmla="*/ 921 w 1159"/>
                <a:gd name="T5" fmla="*/ 2093 h 2093"/>
                <a:gd name="T6" fmla="*/ 1159 w 1159"/>
                <a:gd name="T7" fmla="*/ 1855 h 2093"/>
                <a:gd name="T8" fmla="*/ 1159 w 1159"/>
                <a:gd name="T9" fmla="*/ 1846 h 2093"/>
                <a:gd name="T10" fmla="*/ 921 w 1159"/>
                <a:gd name="T11" fmla="*/ 2084 h 2093"/>
                <a:gd name="T12" fmla="*/ 4 w 1159"/>
                <a:gd name="T13" fmla="*/ 1166 h 2093"/>
                <a:gd name="T14" fmla="*/ 478 w 1159"/>
                <a:gd name="T15" fmla="*/ 0 h 2093"/>
                <a:gd name="T16" fmla="*/ 469 w 1159"/>
                <a:gd name="T17" fmla="*/ 0 h 2093"/>
                <a:gd name="T18" fmla="*/ 52 w 1159"/>
                <a:gd name="T19" fmla="*/ 417 h 2093"/>
                <a:gd name="T20" fmla="*/ 56 w 1159"/>
                <a:gd name="T21" fmla="*/ 421 h 2093"/>
                <a:gd name="T22" fmla="*/ 478 w 1159"/>
                <a:gd name="T23" fmla="*/ 0 h 20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59" h="2093">
                  <a:moveTo>
                    <a:pt x="4" y="1166"/>
                  </a:moveTo>
                  <a:lnTo>
                    <a:pt x="0" y="1171"/>
                  </a:lnTo>
                  <a:lnTo>
                    <a:pt x="921" y="2093"/>
                  </a:lnTo>
                  <a:lnTo>
                    <a:pt x="1159" y="1855"/>
                  </a:lnTo>
                  <a:lnTo>
                    <a:pt x="1159" y="1846"/>
                  </a:lnTo>
                  <a:lnTo>
                    <a:pt x="921" y="2084"/>
                  </a:lnTo>
                  <a:lnTo>
                    <a:pt x="4" y="1166"/>
                  </a:lnTo>
                  <a:moveTo>
                    <a:pt x="478" y="0"/>
                  </a:moveTo>
                  <a:lnTo>
                    <a:pt x="469" y="0"/>
                  </a:lnTo>
                  <a:lnTo>
                    <a:pt x="52" y="417"/>
                  </a:lnTo>
                  <a:lnTo>
                    <a:pt x="56" y="421"/>
                  </a:lnTo>
                  <a:lnTo>
                    <a:pt x="478" y="0"/>
                  </a:lnTo>
                </a:path>
              </a:pathLst>
            </a:cu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8636" name="Freeform 63"/>
            <p:cNvSpPr/>
            <p:nvPr/>
          </p:nvSpPr>
          <p:spPr bwMode="auto">
            <a:xfrm>
              <a:off x="2327276" y="673101"/>
              <a:ext cx="646113" cy="1196975"/>
            </a:xfrm>
            <a:custGeom>
              <a:avLst/>
              <a:gdLst>
                <a:gd name="T0" fmla="*/ 403 w 407"/>
                <a:gd name="T1" fmla="*/ 0 h 754"/>
                <a:gd name="T2" fmla="*/ 2 w 407"/>
                <a:gd name="T3" fmla="*/ 401 h 754"/>
                <a:gd name="T4" fmla="*/ 0 w 407"/>
                <a:gd name="T5" fmla="*/ 403 h 754"/>
                <a:gd name="T6" fmla="*/ 351 w 407"/>
                <a:gd name="T7" fmla="*/ 754 h 754"/>
                <a:gd name="T8" fmla="*/ 355 w 407"/>
                <a:gd name="T9" fmla="*/ 749 h 754"/>
                <a:gd name="T10" fmla="*/ 9 w 407"/>
                <a:gd name="T11" fmla="*/ 403 h 754"/>
                <a:gd name="T12" fmla="*/ 407 w 407"/>
                <a:gd name="T13" fmla="*/ 4 h 754"/>
                <a:gd name="T14" fmla="*/ 403 w 407"/>
                <a:gd name="T15" fmla="*/ 0 h 7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7" h="754">
                  <a:moveTo>
                    <a:pt x="403" y="0"/>
                  </a:moveTo>
                  <a:lnTo>
                    <a:pt x="2" y="401"/>
                  </a:lnTo>
                  <a:lnTo>
                    <a:pt x="0" y="403"/>
                  </a:lnTo>
                  <a:lnTo>
                    <a:pt x="351" y="754"/>
                  </a:lnTo>
                  <a:lnTo>
                    <a:pt x="355" y="749"/>
                  </a:lnTo>
                  <a:lnTo>
                    <a:pt x="9" y="403"/>
                  </a:lnTo>
                  <a:lnTo>
                    <a:pt x="407" y="4"/>
                  </a:lnTo>
                  <a:lnTo>
                    <a:pt x="403" y="0"/>
                  </a:lnTo>
                  <a:close/>
                </a:path>
              </a:pathLst>
            </a:custGeom>
            <a:solidFill>
              <a:srgbClr val="00A99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8637" name="Freeform 64"/>
            <p:cNvSpPr/>
            <p:nvPr/>
          </p:nvSpPr>
          <p:spPr bwMode="auto">
            <a:xfrm>
              <a:off x="2327276" y="673101"/>
              <a:ext cx="646113" cy="1196975"/>
            </a:xfrm>
            <a:custGeom>
              <a:avLst/>
              <a:gdLst>
                <a:gd name="T0" fmla="*/ 403 w 407"/>
                <a:gd name="T1" fmla="*/ 0 h 754"/>
                <a:gd name="T2" fmla="*/ 2 w 407"/>
                <a:gd name="T3" fmla="*/ 401 h 754"/>
                <a:gd name="T4" fmla="*/ 0 w 407"/>
                <a:gd name="T5" fmla="*/ 403 h 754"/>
                <a:gd name="T6" fmla="*/ 351 w 407"/>
                <a:gd name="T7" fmla="*/ 754 h 754"/>
                <a:gd name="T8" fmla="*/ 355 w 407"/>
                <a:gd name="T9" fmla="*/ 749 h 754"/>
                <a:gd name="T10" fmla="*/ 9 w 407"/>
                <a:gd name="T11" fmla="*/ 403 h 754"/>
                <a:gd name="T12" fmla="*/ 407 w 407"/>
                <a:gd name="T13" fmla="*/ 4 h 754"/>
                <a:gd name="T14" fmla="*/ 403 w 407"/>
                <a:gd name="T15" fmla="*/ 0 h 7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7" h="754">
                  <a:moveTo>
                    <a:pt x="403" y="0"/>
                  </a:moveTo>
                  <a:lnTo>
                    <a:pt x="2" y="401"/>
                  </a:lnTo>
                  <a:lnTo>
                    <a:pt x="0" y="403"/>
                  </a:lnTo>
                  <a:lnTo>
                    <a:pt x="351" y="754"/>
                  </a:lnTo>
                  <a:lnTo>
                    <a:pt x="355" y="749"/>
                  </a:lnTo>
                  <a:lnTo>
                    <a:pt x="9" y="403"/>
                  </a:lnTo>
                  <a:lnTo>
                    <a:pt x="407" y="4"/>
                  </a:lnTo>
                  <a:lnTo>
                    <a:pt x="403" y="0"/>
                  </a:lnTo>
                </a:path>
              </a:pathLst>
            </a:cu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8638" name="Freeform 65"/>
            <p:cNvSpPr>
              <a:spLocks noEditPoints="1"/>
            </p:cNvSpPr>
            <p:nvPr/>
          </p:nvSpPr>
          <p:spPr bwMode="auto">
            <a:xfrm>
              <a:off x="827088" y="371476"/>
              <a:ext cx="2776538" cy="4783138"/>
            </a:xfrm>
            <a:custGeom>
              <a:avLst/>
              <a:gdLst>
                <a:gd name="T0" fmla="*/ 1638 w 1749"/>
                <a:gd name="T1" fmla="*/ 1639 h 3013"/>
                <a:gd name="T2" fmla="*/ 1634 w 1749"/>
                <a:gd name="T3" fmla="*/ 1643 h 3013"/>
                <a:gd name="T4" fmla="*/ 1740 w 1749"/>
                <a:gd name="T5" fmla="*/ 1749 h 3013"/>
                <a:gd name="T6" fmla="*/ 477 w 1749"/>
                <a:gd name="T7" fmla="*/ 3013 h 3013"/>
                <a:gd name="T8" fmla="*/ 486 w 1749"/>
                <a:gd name="T9" fmla="*/ 3013 h 3013"/>
                <a:gd name="T10" fmla="*/ 1749 w 1749"/>
                <a:gd name="T11" fmla="*/ 1749 h 3013"/>
                <a:gd name="T12" fmla="*/ 1638 w 1749"/>
                <a:gd name="T13" fmla="*/ 1639 h 3013"/>
                <a:gd name="T14" fmla="*/ 518 w 1749"/>
                <a:gd name="T15" fmla="*/ 518 h 3013"/>
                <a:gd name="T16" fmla="*/ 513 w 1749"/>
                <a:gd name="T17" fmla="*/ 523 h 3013"/>
                <a:gd name="T18" fmla="*/ 597 w 1749"/>
                <a:gd name="T19" fmla="*/ 606 h 3013"/>
                <a:gd name="T20" fmla="*/ 602 w 1749"/>
                <a:gd name="T21" fmla="*/ 602 h 3013"/>
                <a:gd name="T22" fmla="*/ 518 w 1749"/>
                <a:gd name="T23" fmla="*/ 518 h 3013"/>
                <a:gd name="T24" fmla="*/ 0 w 1749"/>
                <a:gd name="T25" fmla="*/ 0 h 3013"/>
                <a:gd name="T26" fmla="*/ 0 w 1749"/>
                <a:gd name="T27" fmla="*/ 0 h 3013"/>
                <a:gd name="T28" fmla="*/ 0 w 1749"/>
                <a:gd name="T29" fmla="*/ 9 h 3013"/>
                <a:gd name="T30" fmla="*/ 0 w 1749"/>
                <a:gd name="T31" fmla="*/ 9 h 3013"/>
                <a:gd name="T32" fmla="*/ 211 w 1749"/>
                <a:gd name="T33" fmla="*/ 219 h 3013"/>
                <a:gd name="T34" fmla="*/ 215 w 1749"/>
                <a:gd name="T35" fmla="*/ 215 h 3013"/>
                <a:gd name="T36" fmla="*/ 3 w 1749"/>
                <a:gd name="T37" fmla="*/ 2 h 3013"/>
                <a:gd name="T38" fmla="*/ 0 w 1749"/>
                <a:gd name="T39" fmla="*/ 0 h 30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749" h="3013">
                  <a:moveTo>
                    <a:pt x="1638" y="1639"/>
                  </a:moveTo>
                  <a:lnTo>
                    <a:pt x="1634" y="1643"/>
                  </a:lnTo>
                  <a:lnTo>
                    <a:pt x="1740" y="1749"/>
                  </a:lnTo>
                  <a:lnTo>
                    <a:pt x="477" y="3013"/>
                  </a:lnTo>
                  <a:lnTo>
                    <a:pt x="486" y="3013"/>
                  </a:lnTo>
                  <a:lnTo>
                    <a:pt x="1749" y="1749"/>
                  </a:lnTo>
                  <a:lnTo>
                    <a:pt x="1638" y="1639"/>
                  </a:lnTo>
                  <a:close/>
                  <a:moveTo>
                    <a:pt x="518" y="518"/>
                  </a:moveTo>
                  <a:lnTo>
                    <a:pt x="513" y="523"/>
                  </a:lnTo>
                  <a:lnTo>
                    <a:pt x="597" y="606"/>
                  </a:lnTo>
                  <a:lnTo>
                    <a:pt x="602" y="602"/>
                  </a:lnTo>
                  <a:lnTo>
                    <a:pt x="518" y="518"/>
                  </a:lnTo>
                  <a:close/>
                  <a:moveTo>
                    <a:pt x="0" y="0"/>
                  </a:moveTo>
                  <a:lnTo>
                    <a:pt x="0" y="0"/>
                  </a:lnTo>
                  <a:lnTo>
                    <a:pt x="0" y="9"/>
                  </a:lnTo>
                  <a:lnTo>
                    <a:pt x="0" y="9"/>
                  </a:lnTo>
                  <a:lnTo>
                    <a:pt x="211" y="219"/>
                  </a:lnTo>
                  <a:lnTo>
                    <a:pt x="215" y="215"/>
                  </a:lnTo>
                  <a:lnTo>
                    <a:pt x="3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9DDD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8639" name="Freeform 66"/>
            <p:cNvSpPr>
              <a:spLocks noEditPoints="1"/>
            </p:cNvSpPr>
            <p:nvPr/>
          </p:nvSpPr>
          <p:spPr bwMode="auto">
            <a:xfrm>
              <a:off x="827088" y="371476"/>
              <a:ext cx="2776538" cy="4783138"/>
            </a:xfrm>
            <a:custGeom>
              <a:avLst/>
              <a:gdLst>
                <a:gd name="T0" fmla="*/ 1638 w 1749"/>
                <a:gd name="T1" fmla="*/ 1639 h 3013"/>
                <a:gd name="T2" fmla="*/ 1634 w 1749"/>
                <a:gd name="T3" fmla="*/ 1643 h 3013"/>
                <a:gd name="T4" fmla="*/ 1740 w 1749"/>
                <a:gd name="T5" fmla="*/ 1749 h 3013"/>
                <a:gd name="T6" fmla="*/ 477 w 1749"/>
                <a:gd name="T7" fmla="*/ 3013 h 3013"/>
                <a:gd name="T8" fmla="*/ 486 w 1749"/>
                <a:gd name="T9" fmla="*/ 3013 h 3013"/>
                <a:gd name="T10" fmla="*/ 1749 w 1749"/>
                <a:gd name="T11" fmla="*/ 1749 h 3013"/>
                <a:gd name="T12" fmla="*/ 1638 w 1749"/>
                <a:gd name="T13" fmla="*/ 1639 h 3013"/>
                <a:gd name="T14" fmla="*/ 518 w 1749"/>
                <a:gd name="T15" fmla="*/ 518 h 3013"/>
                <a:gd name="T16" fmla="*/ 513 w 1749"/>
                <a:gd name="T17" fmla="*/ 523 h 3013"/>
                <a:gd name="T18" fmla="*/ 597 w 1749"/>
                <a:gd name="T19" fmla="*/ 606 h 3013"/>
                <a:gd name="T20" fmla="*/ 602 w 1749"/>
                <a:gd name="T21" fmla="*/ 602 h 3013"/>
                <a:gd name="T22" fmla="*/ 518 w 1749"/>
                <a:gd name="T23" fmla="*/ 518 h 3013"/>
                <a:gd name="T24" fmla="*/ 0 w 1749"/>
                <a:gd name="T25" fmla="*/ 0 h 3013"/>
                <a:gd name="T26" fmla="*/ 0 w 1749"/>
                <a:gd name="T27" fmla="*/ 0 h 3013"/>
                <a:gd name="T28" fmla="*/ 0 w 1749"/>
                <a:gd name="T29" fmla="*/ 9 h 3013"/>
                <a:gd name="T30" fmla="*/ 0 w 1749"/>
                <a:gd name="T31" fmla="*/ 9 h 3013"/>
                <a:gd name="T32" fmla="*/ 211 w 1749"/>
                <a:gd name="T33" fmla="*/ 219 h 3013"/>
                <a:gd name="T34" fmla="*/ 215 w 1749"/>
                <a:gd name="T35" fmla="*/ 215 h 3013"/>
                <a:gd name="T36" fmla="*/ 3 w 1749"/>
                <a:gd name="T37" fmla="*/ 2 h 3013"/>
                <a:gd name="T38" fmla="*/ 0 w 1749"/>
                <a:gd name="T39" fmla="*/ 0 h 30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749" h="3013">
                  <a:moveTo>
                    <a:pt x="1638" y="1639"/>
                  </a:moveTo>
                  <a:lnTo>
                    <a:pt x="1634" y="1643"/>
                  </a:lnTo>
                  <a:lnTo>
                    <a:pt x="1740" y="1749"/>
                  </a:lnTo>
                  <a:lnTo>
                    <a:pt x="477" y="3013"/>
                  </a:lnTo>
                  <a:lnTo>
                    <a:pt x="486" y="3013"/>
                  </a:lnTo>
                  <a:lnTo>
                    <a:pt x="1749" y="1749"/>
                  </a:lnTo>
                  <a:lnTo>
                    <a:pt x="1638" y="1639"/>
                  </a:lnTo>
                  <a:moveTo>
                    <a:pt x="518" y="518"/>
                  </a:moveTo>
                  <a:lnTo>
                    <a:pt x="513" y="523"/>
                  </a:lnTo>
                  <a:lnTo>
                    <a:pt x="597" y="606"/>
                  </a:lnTo>
                  <a:lnTo>
                    <a:pt x="602" y="602"/>
                  </a:lnTo>
                  <a:lnTo>
                    <a:pt x="518" y="518"/>
                  </a:lnTo>
                  <a:moveTo>
                    <a:pt x="0" y="0"/>
                  </a:moveTo>
                  <a:lnTo>
                    <a:pt x="0" y="0"/>
                  </a:lnTo>
                  <a:lnTo>
                    <a:pt x="0" y="9"/>
                  </a:lnTo>
                  <a:lnTo>
                    <a:pt x="0" y="9"/>
                  </a:lnTo>
                  <a:lnTo>
                    <a:pt x="211" y="219"/>
                  </a:lnTo>
                  <a:lnTo>
                    <a:pt x="215" y="215"/>
                  </a:lnTo>
                  <a:lnTo>
                    <a:pt x="3" y="2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8640" name="Freeform 67"/>
            <p:cNvSpPr/>
            <p:nvPr/>
          </p:nvSpPr>
          <p:spPr bwMode="auto">
            <a:xfrm>
              <a:off x="1774826" y="1327151"/>
              <a:ext cx="830263" cy="830263"/>
            </a:xfrm>
            <a:custGeom>
              <a:avLst/>
              <a:gdLst>
                <a:gd name="T0" fmla="*/ 5 w 523"/>
                <a:gd name="T1" fmla="*/ 0 h 523"/>
                <a:gd name="T2" fmla="*/ 0 w 523"/>
                <a:gd name="T3" fmla="*/ 4 h 523"/>
                <a:gd name="T4" fmla="*/ 519 w 523"/>
                <a:gd name="T5" fmla="*/ 523 h 523"/>
                <a:gd name="T6" fmla="*/ 523 w 523"/>
                <a:gd name="T7" fmla="*/ 518 h 523"/>
                <a:gd name="T8" fmla="*/ 5 w 523"/>
                <a:gd name="T9" fmla="*/ 0 h 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3" h="523">
                  <a:moveTo>
                    <a:pt x="5" y="0"/>
                  </a:moveTo>
                  <a:lnTo>
                    <a:pt x="0" y="4"/>
                  </a:lnTo>
                  <a:lnTo>
                    <a:pt x="519" y="523"/>
                  </a:lnTo>
                  <a:lnTo>
                    <a:pt x="523" y="518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808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8641" name="Freeform 68"/>
            <p:cNvSpPr/>
            <p:nvPr/>
          </p:nvSpPr>
          <p:spPr bwMode="auto">
            <a:xfrm>
              <a:off x="1774826" y="1327151"/>
              <a:ext cx="830263" cy="830263"/>
            </a:xfrm>
            <a:custGeom>
              <a:avLst/>
              <a:gdLst>
                <a:gd name="T0" fmla="*/ 5 w 523"/>
                <a:gd name="T1" fmla="*/ 0 h 523"/>
                <a:gd name="T2" fmla="*/ 0 w 523"/>
                <a:gd name="T3" fmla="*/ 4 h 523"/>
                <a:gd name="T4" fmla="*/ 519 w 523"/>
                <a:gd name="T5" fmla="*/ 523 h 523"/>
                <a:gd name="T6" fmla="*/ 523 w 523"/>
                <a:gd name="T7" fmla="*/ 518 h 523"/>
                <a:gd name="T8" fmla="*/ 5 w 523"/>
                <a:gd name="T9" fmla="*/ 0 h 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3" h="523">
                  <a:moveTo>
                    <a:pt x="5" y="0"/>
                  </a:moveTo>
                  <a:lnTo>
                    <a:pt x="0" y="4"/>
                  </a:lnTo>
                  <a:lnTo>
                    <a:pt x="519" y="523"/>
                  </a:lnTo>
                  <a:lnTo>
                    <a:pt x="523" y="518"/>
                  </a:lnTo>
                  <a:lnTo>
                    <a:pt x="5" y="0"/>
                  </a:lnTo>
                </a:path>
              </a:pathLst>
            </a:cu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8642" name="Freeform 69"/>
            <p:cNvSpPr/>
            <p:nvPr/>
          </p:nvSpPr>
          <p:spPr bwMode="auto">
            <a:xfrm>
              <a:off x="1162051" y="712788"/>
              <a:ext cx="487363" cy="488950"/>
            </a:xfrm>
            <a:custGeom>
              <a:avLst/>
              <a:gdLst>
                <a:gd name="T0" fmla="*/ 4 w 307"/>
                <a:gd name="T1" fmla="*/ 0 h 308"/>
                <a:gd name="T2" fmla="*/ 0 w 307"/>
                <a:gd name="T3" fmla="*/ 4 h 308"/>
                <a:gd name="T4" fmla="*/ 302 w 307"/>
                <a:gd name="T5" fmla="*/ 308 h 308"/>
                <a:gd name="T6" fmla="*/ 307 w 307"/>
                <a:gd name="T7" fmla="*/ 303 h 308"/>
                <a:gd name="T8" fmla="*/ 4 w 307"/>
                <a:gd name="T9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7" h="308">
                  <a:moveTo>
                    <a:pt x="4" y="0"/>
                  </a:moveTo>
                  <a:lnTo>
                    <a:pt x="0" y="4"/>
                  </a:lnTo>
                  <a:lnTo>
                    <a:pt x="302" y="308"/>
                  </a:lnTo>
                  <a:lnTo>
                    <a:pt x="307" y="303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A99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8643" name="Freeform 70"/>
            <p:cNvSpPr/>
            <p:nvPr/>
          </p:nvSpPr>
          <p:spPr bwMode="auto">
            <a:xfrm>
              <a:off x="1162051" y="712788"/>
              <a:ext cx="487363" cy="488950"/>
            </a:xfrm>
            <a:custGeom>
              <a:avLst/>
              <a:gdLst>
                <a:gd name="T0" fmla="*/ 4 w 307"/>
                <a:gd name="T1" fmla="*/ 0 h 308"/>
                <a:gd name="T2" fmla="*/ 0 w 307"/>
                <a:gd name="T3" fmla="*/ 4 h 308"/>
                <a:gd name="T4" fmla="*/ 302 w 307"/>
                <a:gd name="T5" fmla="*/ 308 h 308"/>
                <a:gd name="T6" fmla="*/ 307 w 307"/>
                <a:gd name="T7" fmla="*/ 303 h 308"/>
                <a:gd name="T8" fmla="*/ 4 w 307"/>
                <a:gd name="T9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7" h="308">
                  <a:moveTo>
                    <a:pt x="4" y="0"/>
                  </a:moveTo>
                  <a:lnTo>
                    <a:pt x="0" y="4"/>
                  </a:lnTo>
                  <a:lnTo>
                    <a:pt x="302" y="308"/>
                  </a:lnTo>
                  <a:lnTo>
                    <a:pt x="307" y="303"/>
                  </a:lnTo>
                  <a:lnTo>
                    <a:pt x="4" y="0"/>
                  </a:lnTo>
                </a:path>
              </a:pathLst>
            </a:cu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8644" name="Freeform 71"/>
            <p:cNvSpPr/>
            <p:nvPr/>
          </p:nvSpPr>
          <p:spPr bwMode="auto">
            <a:xfrm>
              <a:off x="2598738" y="2149476"/>
              <a:ext cx="828675" cy="830263"/>
            </a:xfrm>
            <a:custGeom>
              <a:avLst/>
              <a:gdLst>
                <a:gd name="T0" fmla="*/ 4 w 522"/>
                <a:gd name="T1" fmla="*/ 0 h 523"/>
                <a:gd name="T2" fmla="*/ 0 w 522"/>
                <a:gd name="T3" fmla="*/ 5 h 523"/>
                <a:gd name="T4" fmla="*/ 518 w 522"/>
                <a:gd name="T5" fmla="*/ 523 h 523"/>
                <a:gd name="T6" fmla="*/ 522 w 522"/>
                <a:gd name="T7" fmla="*/ 519 h 523"/>
                <a:gd name="T8" fmla="*/ 4 w 522"/>
                <a:gd name="T9" fmla="*/ 0 h 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2" h="523">
                  <a:moveTo>
                    <a:pt x="4" y="0"/>
                  </a:moveTo>
                  <a:lnTo>
                    <a:pt x="0" y="5"/>
                  </a:lnTo>
                  <a:lnTo>
                    <a:pt x="518" y="523"/>
                  </a:lnTo>
                  <a:lnTo>
                    <a:pt x="522" y="519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9D9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8645" name="Freeform 72"/>
            <p:cNvSpPr/>
            <p:nvPr/>
          </p:nvSpPr>
          <p:spPr bwMode="auto">
            <a:xfrm>
              <a:off x="2598738" y="2149476"/>
              <a:ext cx="828675" cy="830263"/>
            </a:xfrm>
            <a:custGeom>
              <a:avLst/>
              <a:gdLst>
                <a:gd name="T0" fmla="*/ 4 w 522"/>
                <a:gd name="T1" fmla="*/ 0 h 523"/>
                <a:gd name="T2" fmla="*/ 0 w 522"/>
                <a:gd name="T3" fmla="*/ 5 h 523"/>
                <a:gd name="T4" fmla="*/ 518 w 522"/>
                <a:gd name="T5" fmla="*/ 523 h 523"/>
                <a:gd name="T6" fmla="*/ 522 w 522"/>
                <a:gd name="T7" fmla="*/ 519 h 523"/>
                <a:gd name="T8" fmla="*/ 4 w 522"/>
                <a:gd name="T9" fmla="*/ 0 h 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2" h="523">
                  <a:moveTo>
                    <a:pt x="4" y="0"/>
                  </a:moveTo>
                  <a:lnTo>
                    <a:pt x="0" y="5"/>
                  </a:lnTo>
                  <a:lnTo>
                    <a:pt x="518" y="523"/>
                  </a:lnTo>
                  <a:lnTo>
                    <a:pt x="522" y="519"/>
                  </a:lnTo>
                  <a:lnTo>
                    <a:pt x="4" y="0"/>
                  </a:lnTo>
                </a:path>
              </a:pathLst>
            </a:cu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8646" name="Freeform 73"/>
            <p:cNvSpPr/>
            <p:nvPr/>
          </p:nvSpPr>
          <p:spPr bwMode="auto">
            <a:xfrm>
              <a:off x="1492251" y="846138"/>
              <a:ext cx="2413000" cy="2414588"/>
            </a:xfrm>
            <a:custGeom>
              <a:avLst/>
              <a:gdLst>
                <a:gd name="T0" fmla="*/ 1520 w 1520"/>
                <a:gd name="T1" fmla="*/ 761 h 1521"/>
                <a:gd name="T2" fmla="*/ 760 w 1520"/>
                <a:gd name="T3" fmla="*/ 1521 h 1521"/>
                <a:gd name="T4" fmla="*/ 0 w 1520"/>
                <a:gd name="T5" fmla="*/ 761 h 1521"/>
                <a:gd name="T6" fmla="*/ 760 w 1520"/>
                <a:gd name="T7" fmla="*/ 0 h 1521"/>
                <a:gd name="T8" fmla="*/ 1520 w 1520"/>
                <a:gd name="T9" fmla="*/ 761 h 15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20" h="1521">
                  <a:moveTo>
                    <a:pt x="1520" y="761"/>
                  </a:moveTo>
                  <a:lnTo>
                    <a:pt x="760" y="1521"/>
                  </a:lnTo>
                  <a:lnTo>
                    <a:pt x="0" y="761"/>
                  </a:lnTo>
                  <a:lnTo>
                    <a:pt x="760" y="0"/>
                  </a:lnTo>
                  <a:lnTo>
                    <a:pt x="1520" y="76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8647" name="Freeform 74"/>
            <p:cNvSpPr/>
            <p:nvPr/>
          </p:nvSpPr>
          <p:spPr bwMode="auto">
            <a:xfrm>
              <a:off x="3478213" y="2135188"/>
              <a:ext cx="1030288" cy="1028700"/>
            </a:xfrm>
            <a:custGeom>
              <a:avLst/>
              <a:gdLst>
                <a:gd name="T0" fmla="*/ 649 w 649"/>
                <a:gd name="T1" fmla="*/ 324 h 648"/>
                <a:gd name="T2" fmla="*/ 325 w 649"/>
                <a:gd name="T3" fmla="*/ 648 h 648"/>
                <a:gd name="T4" fmla="*/ 0 w 649"/>
                <a:gd name="T5" fmla="*/ 324 h 648"/>
                <a:gd name="T6" fmla="*/ 325 w 649"/>
                <a:gd name="T7" fmla="*/ 0 h 648"/>
                <a:gd name="T8" fmla="*/ 649 w 649"/>
                <a:gd name="T9" fmla="*/ 324 h 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9" h="648">
                  <a:moveTo>
                    <a:pt x="649" y="324"/>
                  </a:moveTo>
                  <a:lnTo>
                    <a:pt x="325" y="648"/>
                  </a:lnTo>
                  <a:lnTo>
                    <a:pt x="0" y="324"/>
                  </a:lnTo>
                  <a:lnTo>
                    <a:pt x="325" y="0"/>
                  </a:lnTo>
                  <a:lnTo>
                    <a:pt x="649" y="324"/>
                  </a:lnTo>
                  <a:close/>
                </a:path>
              </a:pathLst>
            </a:custGeom>
            <a:solidFill>
              <a:srgbClr val="49BAA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8648" name="Freeform 74"/>
            <p:cNvSpPr/>
            <p:nvPr/>
          </p:nvSpPr>
          <p:spPr bwMode="auto">
            <a:xfrm>
              <a:off x="988214" y="2949729"/>
              <a:ext cx="1030288" cy="1028700"/>
            </a:xfrm>
            <a:custGeom>
              <a:avLst/>
              <a:gdLst>
                <a:gd name="T0" fmla="*/ 649 w 649"/>
                <a:gd name="T1" fmla="*/ 324 h 648"/>
                <a:gd name="T2" fmla="*/ 325 w 649"/>
                <a:gd name="T3" fmla="*/ 648 h 648"/>
                <a:gd name="T4" fmla="*/ 0 w 649"/>
                <a:gd name="T5" fmla="*/ 324 h 648"/>
                <a:gd name="T6" fmla="*/ 325 w 649"/>
                <a:gd name="T7" fmla="*/ 0 h 648"/>
                <a:gd name="T8" fmla="*/ 649 w 649"/>
                <a:gd name="T9" fmla="*/ 324 h 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9" h="648">
                  <a:moveTo>
                    <a:pt x="649" y="324"/>
                  </a:moveTo>
                  <a:lnTo>
                    <a:pt x="325" y="648"/>
                  </a:lnTo>
                  <a:lnTo>
                    <a:pt x="0" y="324"/>
                  </a:lnTo>
                  <a:lnTo>
                    <a:pt x="325" y="0"/>
                  </a:lnTo>
                  <a:lnTo>
                    <a:pt x="649" y="324"/>
                  </a:lnTo>
                  <a:close/>
                </a:path>
              </a:pathLst>
            </a:custGeom>
            <a:solidFill>
              <a:srgbClr val="49BAA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8649" name="Freeform 74"/>
            <p:cNvSpPr/>
            <p:nvPr/>
          </p:nvSpPr>
          <p:spPr bwMode="auto">
            <a:xfrm>
              <a:off x="2455941" y="4322835"/>
              <a:ext cx="466336" cy="465617"/>
            </a:xfrm>
            <a:custGeom>
              <a:avLst/>
              <a:gdLst>
                <a:gd name="T0" fmla="*/ 649 w 649"/>
                <a:gd name="T1" fmla="*/ 324 h 648"/>
                <a:gd name="T2" fmla="*/ 325 w 649"/>
                <a:gd name="T3" fmla="*/ 648 h 648"/>
                <a:gd name="T4" fmla="*/ 0 w 649"/>
                <a:gd name="T5" fmla="*/ 324 h 648"/>
                <a:gd name="T6" fmla="*/ 325 w 649"/>
                <a:gd name="T7" fmla="*/ 0 h 648"/>
                <a:gd name="T8" fmla="*/ 649 w 649"/>
                <a:gd name="T9" fmla="*/ 324 h 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9" h="648">
                  <a:moveTo>
                    <a:pt x="649" y="324"/>
                  </a:moveTo>
                  <a:lnTo>
                    <a:pt x="325" y="648"/>
                  </a:lnTo>
                  <a:lnTo>
                    <a:pt x="0" y="324"/>
                  </a:lnTo>
                  <a:lnTo>
                    <a:pt x="325" y="0"/>
                  </a:lnTo>
                  <a:lnTo>
                    <a:pt x="649" y="324"/>
                  </a:lnTo>
                  <a:close/>
                </a:path>
              </a:pathLst>
            </a:custGeom>
            <a:solidFill>
              <a:srgbClr val="00647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8650" name="矩形 11"/>
            <p:cNvSpPr/>
            <p:nvPr/>
          </p:nvSpPr>
          <p:spPr>
            <a:xfrm>
              <a:off x="2318871" y="1500308"/>
              <a:ext cx="948673" cy="20472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6600" spc="300" dirty="0">
                  <a:latin typeface="Agency FB" panose="020B0503020202020204" pitchFamily="34" charset="0"/>
                  <a:ea typeface="+mn-ea"/>
                  <a:cs typeface="+mn-ea"/>
                  <a:sym typeface="+mn-lt"/>
                </a:rPr>
                <a:t>01</a:t>
              </a:r>
              <a:endParaRPr lang="zh-CN" altLang="en-US" sz="6600" spc="300" dirty="0">
                <a:latin typeface="Agency FB" panose="020B0503020202020204" pitchFamily="34" charset="0"/>
                <a:ea typeface="+mn-ea"/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486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486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62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4" name="ïšḻïďê-Rectangle 3"/>
          <p:cNvSpPr/>
          <p:nvPr/>
        </p:nvSpPr>
        <p:spPr>
          <a:xfrm>
            <a:off x="2951820" y="932169"/>
            <a:ext cx="5652827" cy="1692141"/>
          </a:xfrm>
          <a:prstGeom prst="rect">
            <a:avLst/>
          </a:prstGeom>
          <a:noFill/>
          <a:ln w="19050">
            <a:solidFill>
              <a:schemeClr val="accent3">
                <a:lumMod val="50000"/>
              </a:schemeClr>
            </a:solidFill>
          </a:ln>
        </p:spPr>
        <p:style>
          <a:lnRef idx="2">
            <a:scrgbClr r="0" g="0" b="0"/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1048655" name="ïšḻïďê-Rectangle 5"/>
          <p:cNvSpPr/>
          <p:nvPr/>
        </p:nvSpPr>
        <p:spPr>
          <a:xfrm>
            <a:off x="539354" y="2840405"/>
            <a:ext cx="5652827" cy="1692141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rgbClr r="0" g="0" b="0"/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grpSp>
        <p:nvGrpSpPr>
          <p:cNvPr id="42" name="组合 20"/>
          <p:cNvGrpSpPr/>
          <p:nvPr/>
        </p:nvGrpSpPr>
        <p:grpSpPr>
          <a:xfrm>
            <a:off x="539354" y="1257581"/>
            <a:ext cx="2412467" cy="1041318"/>
            <a:chOff x="539354" y="1257581"/>
            <a:chExt cx="2412467" cy="1041318"/>
          </a:xfrm>
        </p:grpSpPr>
        <p:sp>
          <p:nvSpPr>
            <p:cNvPr id="1048656" name="ïšḻïďê-Rectangle 2"/>
            <p:cNvSpPr/>
            <p:nvPr/>
          </p:nvSpPr>
          <p:spPr>
            <a:xfrm>
              <a:off x="539354" y="1257581"/>
              <a:ext cx="2412467" cy="1041318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8657" name="ïšḻïďê-文本框 10"/>
            <p:cNvSpPr txBox="1"/>
            <p:nvPr/>
          </p:nvSpPr>
          <p:spPr bwMode="auto">
            <a:xfrm>
              <a:off x="571472" y="1571618"/>
              <a:ext cx="1733948" cy="228535"/>
            </a:xfrm>
            <a:prstGeom prst="rect">
              <a:avLst/>
            </a:prstGeom>
            <a:noFill/>
          </p:spPr>
          <p:txBody>
            <a:bodyPr wrap="none" lIns="144000" tIns="0" rIns="144000" bIns="0" anchor="b" anchorCtr="0">
              <a:noAutofit/>
            </a:bodyPr>
            <a:lstStyle/>
            <a:p>
              <a:pPr algn="ctr"/>
              <a:r>
                <a:rPr lang="en-US" altLang="zh-CN" b="1" dirty="0" smtClean="0">
                  <a:solidFill>
                    <a:schemeClr val="bg1"/>
                  </a:solidFill>
                </a:rPr>
                <a:t>Introduction</a:t>
              </a:r>
              <a:endParaRPr lang="zh-CN" alt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3" name="组合 21"/>
          <p:cNvGrpSpPr/>
          <p:nvPr/>
        </p:nvGrpSpPr>
        <p:grpSpPr>
          <a:xfrm>
            <a:off x="6192181" y="3165816"/>
            <a:ext cx="2412467" cy="1041318"/>
            <a:chOff x="6192181" y="3165816"/>
            <a:chExt cx="2412467" cy="1041318"/>
          </a:xfrm>
        </p:grpSpPr>
        <p:sp>
          <p:nvSpPr>
            <p:cNvPr id="1048658" name="ïšḻïďê-Rectangle 4"/>
            <p:cNvSpPr/>
            <p:nvPr/>
          </p:nvSpPr>
          <p:spPr>
            <a:xfrm>
              <a:off x="6192181" y="3165816"/>
              <a:ext cx="2412467" cy="10413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1048659" name="ïšḻïďê-文本框 13"/>
            <p:cNvSpPr txBox="1"/>
            <p:nvPr/>
          </p:nvSpPr>
          <p:spPr bwMode="auto">
            <a:xfrm>
              <a:off x="6858016" y="3500444"/>
              <a:ext cx="1733948" cy="228535"/>
            </a:xfrm>
            <a:prstGeom prst="rect">
              <a:avLst/>
            </a:prstGeom>
            <a:noFill/>
          </p:spPr>
          <p:txBody>
            <a:bodyPr wrap="none" lIns="144000" tIns="0" rIns="144000" bIns="0" anchor="b" anchorCtr="0">
              <a:noAutofit/>
            </a:bodyPr>
            <a:lstStyle/>
            <a:p>
              <a:pPr algn="ctr"/>
              <a:r>
                <a:rPr lang="en-US" altLang="zh-CN" sz="2000" b="1" dirty="0" smtClean="0">
                  <a:solidFill>
                    <a:schemeClr val="bg1"/>
                  </a:solidFill>
                </a:rPr>
                <a:t>Advantages</a:t>
              </a:r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048660" name="ïšḻïďê-Rectangle 15"/>
          <p:cNvSpPr/>
          <p:nvPr/>
        </p:nvSpPr>
        <p:spPr bwMode="auto">
          <a:xfrm>
            <a:off x="3500430" y="1000114"/>
            <a:ext cx="5143536" cy="1643074"/>
          </a:xfrm>
          <a:prstGeom prst="rect">
            <a:avLst/>
          </a:prstGeom>
          <a:noFill/>
          <a:ln>
            <a:noFill/>
          </a:ln>
        </p:spPr>
        <p:txBody>
          <a:bodyPr wrap="square" lIns="144000" tIns="0" rIns="144000" bIns="0" anchor="t" anchorCtr="0">
            <a:noAutofit/>
          </a:bodyPr>
          <a:lstStyle/>
          <a:p>
            <a:r>
              <a:rPr lang="en-US" dirty="0" smtClean="0"/>
              <a:t>With our project, you can order delivery or </a:t>
            </a:r>
          </a:p>
          <a:p>
            <a:r>
              <a:rPr lang="en-US" dirty="0" smtClean="0"/>
              <a:t>take out online from your favorite fast food </a:t>
            </a:r>
          </a:p>
          <a:p>
            <a:r>
              <a:rPr lang="en-US" dirty="0" smtClean="0"/>
              <a:t>restaurants like McDonalds or Subway. </a:t>
            </a:r>
          </a:p>
          <a:p>
            <a:r>
              <a:rPr lang="en-US" dirty="0" smtClean="0"/>
              <a:t>Having fries, chicken nuggets,  and more delivered right to your door just feels right </a:t>
            </a:r>
            <a:endParaRPr lang="en-US" dirty="0"/>
          </a:p>
        </p:txBody>
      </p:sp>
      <p:sp>
        <p:nvSpPr>
          <p:cNvPr id="1048661" name="ïšḻïďê-Rectangle 13"/>
          <p:cNvSpPr/>
          <p:nvPr/>
        </p:nvSpPr>
        <p:spPr bwMode="auto">
          <a:xfrm>
            <a:off x="928662" y="3071816"/>
            <a:ext cx="4357718" cy="1214446"/>
          </a:xfrm>
          <a:prstGeom prst="rect">
            <a:avLst/>
          </a:prstGeom>
          <a:noFill/>
          <a:ln>
            <a:noFill/>
          </a:ln>
        </p:spPr>
        <p:txBody>
          <a:bodyPr wrap="square" lIns="144000" tIns="0" rIns="144000" bIns="0" anchor="t" anchorCtr="0">
            <a:normAutofit fontScale="85000" lnSpcReduction="10000"/>
          </a:bodyPr>
          <a:lstStyle/>
          <a:p>
            <a:pPr lvl="0" algn="ctr">
              <a:lnSpc>
                <a:spcPct val="120000"/>
              </a:lnSpc>
              <a:defRPr sz="1800"/>
            </a:pPr>
            <a:r>
              <a:rPr lang="en-US" altLang="zh-CN" sz="2600" dirty="0" smtClean="0"/>
              <a:t>It’s free to order, so save time tackling your </a:t>
            </a:r>
            <a:r>
              <a:rPr lang="en-US" altLang="zh-CN" sz="2300" dirty="0" smtClean="0"/>
              <a:t>to-do</a:t>
            </a:r>
            <a:r>
              <a:rPr lang="en-US" altLang="zh-CN" sz="2600" dirty="0" smtClean="0"/>
              <a:t> list at home, at work, or on the go</a:t>
            </a:r>
            <a:r>
              <a:rPr lang="en-US" altLang="zh-CN" sz="1000" dirty="0" smtClean="0"/>
              <a:t>.  </a:t>
            </a:r>
            <a:endParaRPr lang="zh-CN" altLang="en-US" sz="1000" dirty="0"/>
          </a:p>
        </p:txBody>
      </p:sp>
      <p:pic>
        <p:nvPicPr>
          <p:cNvPr id="2097153" name="图片 23" descr="768f5ce601f33a0bcd7609a0eabff16e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85984" y="1285866"/>
            <a:ext cx="1285884" cy="1071570"/>
          </a:xfrm>
          <a:prstGeom prst="flowChartConnector">
            <a:avLst/>
          </a:prstGeom>
        </p:spPr>
      </p:pic>
      <p:pic>
        <p:nvPicPr>
          <p:cNvPr id="2097154" name="图片 24" descr="d4e33faee2218882cf84848dcf5bee4c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143504" y="2928940"/>
            <a:ext cx="1643074" cy="1525137"/>
          </a:xfrm>
          <a:prstGeom prst="flowChartConnector">
            <a:avLst/>
          </a:prstGeom>
        </p:spPr>
      </p:pic>
    </p:spTree>
    <p:custDataLst>
      <p:tags r:id="rId1"/>
    </p:custData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097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0486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486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486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486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486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486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486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486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486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2097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10486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0486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0486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654" grpId="0" animBg="1"/>
      <p:bldP spid="1048655" grpId="0" animBg="1"/>
      <p:bldP spid="104866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2" name="矩形 8"/>
          <p:cNvSpPr/>
          <p:nvPr/>
        </p:nvSpPr>
        <p:spPr>
          <a:xfrm>
            <a:off x="4139952" y="1779662"/>
            <a:ext cx="514353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3200" b="1" dirty="0" smtClean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Function introduced</a:t>
            </a:r>
            <a:endParaRPr lang="zh-CN" altLang="en-US" sz="3200" b="1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grpSp>
        <p:nvGrpSpPr>
          <p:cNvPr id="45" name="组合 9"/>
          <p:cNvGrpSpPr/>
          <p:nvPr/>
        </p:nvGrpSpPr>
        <p:grpSpPr>
          <a:xfrm>
            <a:off x="827088" y="11113"/>
            <a:ext cx="3898900" cy="5143501"/>
            <a:chOff x="827088" y="11113"/>
            <a:chExt cx="3898900" cy="5143501"/>
          </a:xfrm>
        </p:grpSpPr>
        <p:sp>
          <p:nvSpPr>
            <p:cNvPr id="1048663" name="AutoShape 50"/>
            <p:cNvSpPr>
              <a:spLocks noChangeAspect="1" noChangeArrowheads="1" noTextEdit="1"/>
            </p:cNvSpPr>
            <p:nvPr/>
          </p:nvSpPr>
          <p:spPr bwMode="auto">
            <a:xfrm>
              <a:off x="827088" y="11113"/>
              <a:ext cx="3898900" cy="514350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8664" name="Freeform 52"/>
            <p:cNvSpPr/>
            <p:nvPr/>
          </p:nvSpPr>
          <p:spPr bwMode="auto">
            <a:xfrm>
              <a:off x="1055688" y="1230313"/>
              <a:ext cx="1646238" cy="1646238"/>
            </a:xfrm>
            <a:custGeom>
              <a:avLst/>
              <a:gdLst>
                <a:gd name="T0" fmla="*/ 1037 w 1037"/>
                <a:gd name="T1" fmla="*/ 519 h 1037"/>
                <a:gd name="T2" fmla="*/ 518 w 1037"/>
                <a:gd name="T3" fmla="*/ 1037 h 1037"/>
                <a:gd name="T4" fmla="*/ 0 w 1037"/>
                <a:gd name="T5" fmla="*/ 519 h 1037"/>
                <a:gd name="T6" fmla="*/ 518 w 1037"/>
                <a:gd name="T7" fmla="*/ 0 h 1037"/>
                <a:gd name="T8" fmla="*/ 1037 w 1037"/>
                <a:gd name="T9" fmla="*/ 519 h 10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7" h="1037">
                  <a:moveTo>
                    <a:pt x="1037" y="519"/>
                  </a:moveTo>
                  <a:lnTo>
                    <a:pt x="518" y="1037"/>
                  </a:lnTo>
                  <a:lnTo>
                    <a:pt x="0" y="519"/>
                  </a:lnTo>
                  <a:lnTo>
                    <a:pt x="518" y="0"/>
                  </a:lnTo>
                  <a:lnTo>
                    <a:pt x="1037" y="519"/>
                  </a:lnTo>
                  <a:close/>
                </a:path>
              </a:pathLst>
            </a:custGeom>
            <a:solidFill>
              <a:srgbClr val="00647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8665" name="Freeform 53"/>
            <p:cNvSpPr/>
            <p:nvPr/>
          </p:nvSpPr>
          <p:spPr bwMode="auto">
            <a:xfrm>
              <a:off x="1055688" y="1230313"/>
              <a:ext cx="1646238" cy="1646238"/>
            </a:xfrm>
            <a:custGeom>
              <a:avLst/>
              <a:gdLst>
                <a:gd name="T0" fmla="*/ 1037 w 1037"/>
                <a:gd name="T1" fmla="*/ 519 h 1037"/>
                <a:gd name="T2" fmla="*/ 518 w 1037"/>
                <a:gd name="T3" fmla="*/ 1037 h 1037"/>
                <a:gd name="T4" fmla="*/ 0 w 1037"/>
                <a:gd name="T5" fmla="*/ 519 h 1037"/>
                <a:gd name="T6" fmla="*/ 518 w 1037"/>
                <a:gd name="T7" fmla="*/ 0 h 1037"/>
                <a:gd name="T8" fmla="*/ 1037 w 1037"/>
                <a:gd name="T9" fmla="*/ 519 h 10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7" h="1037">
                  <a:moveTo>
                    <a:pt x="1037" y="519"/>
                  </a:moveTo>
                  <a:lnTo>
                    <a:pt x="518" y="1037"/>
                  </a:lnTo>
                  <a:lnTo>
                    <a:pt x="0" y="519"/>
                  </a:lnTo>
                  <a:lnTo>
                    <a:pt x="518" y="0"/>
                  </a:lnTo>
                  <a:lnTo>
                    <a:pt x="1037" y="519"/>
                  </a:lnTo>
                </a:path>
              </a:pathLst>
            </a:cu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8666" name="Freeform 54"/>
            <p:cNvSpPr/>
            <p:nvPr/>
          </p:nvSpPr>
          <p:spPr bwMode="auto">
            <a:xfrm>
              <a:off x="1878013" y="406401"/>
              <a:ext cx="1646238" cy="1646238"/>
            </a:xfrm>
            <a:custGeom>
              <a:avLst/>
              <a:gdLst>
                <a:gd name="T0" fmla="*/ 1037 w 1037"/>
                <a:gd name="T1" fmla="*/ 519 h 1037"/>
                <a:gd name="T2" fmla="*/ 519 w 1037"/>
                <a:gd name="T3" fmla="*/ 1037 h 1037"/>
                <a:gd name="T4" fmla="*/ 0 w 1037"/>
                <a:gd name="T5" fmla="*/ 519 h 1037"/>
                <a:gd name="T6" fmla="*/ 519 w 1037"/>
                <a:gd name="T7" fmla="*/ 0 h 1037"/>
                <a:gd name="T8" fmla="*/ 1037 w 1037"/>
                <a:gd name="T9" fmla="*/ 519 h 10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7" h="1037">
                  <a:moveTo>
                    <a:pt x="1037" y="519"/>
                  </a:moveTo>
                  <a:lnTo>
                    <a:pt x="519" y="1037"/>
                  </a:lnTo>
                  <a:lnTo>
                    <a:pt x="0" y="519"/>
                  </a:lnTo>
                  <a:lnTo>
                    <a:pt x="519" y="0"/>
                  </a:lnTo>
                  <a:lnTo>
                    <a:pt x="1037" y="519"/>
                  </a:lnTo>
                  <a:close/>
                </a:path>
              </a:pathLst>
            </a:custGeom>
            <a:solidFill>
              <a:srgbClr val="00A99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8667" name="Freeform 55"/>
            <p:cNvSpPr/>
            <p:nvPr/>
          </p:nvSpPr>
          <p:spPr bwMode="auto">
            <a:xfrm>
              <a:off x="1878013" y="406401"/>
              <a:ext cx="1646238" cy="1646238"/>
            </a:xfrm>
            <a:custGeom>
              <a:avLst/>
              <a:gdLst>
                <a:gd name="T0" fmla="*/ 1037 w 1037"/>
                <a:gd name="T1" fmla="*/ 519 h 1037"/>
                <a:gd name="T2" fmla="*/ 519 w 1037"/>
                <a:gd name="T3" fmla="*/ 1037 h 1037"/>
                <a:gd name="T4" fmla="*/ 0 w 1037"/>
                <a:gd name="T5" fmla="*/ 519 h 1037"/>
                <a:gd name="T6" fmla="*/ 519 w 1037"/>
                <a:gd name="T7" fmla="*/ 0 h 1037"/>
                <a:gd name="T8" fmla="*/ 1037 w 1037"/>
                <a:gd name="T9" fmla="*/ 519 h 10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7" h="1037">
                  <a:moveTo>
                    <a:pt x="1037" y="519"/>
                  </a:moveTo>
                  <a:lnTo>
                    <a:pt x="519" y="1037"/>
                  </a:lnTo>
                  <a:lnTo>
                    <a:pt x="0" y="519"/>
                  </a:lnTo>
                  <a:lnTo>
                    <a:pt x="519" y="0"/>
                  </a:lnTo>
                  <a:lnTo>
                    <a:pt x="1037" y="519"/>
                  </a:lnTo>
                </a:path>
              </a:pathLst>
            </a:cu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8668" name="Freeform 56"/>
            <p:cNvSpPr/>
            <p:nvPr/>
          </p:nvSpPr>
          <p:spPr bwMode="auto">
            <a:xfrm>
              <a:off x="923926" y="476251"/>
              <a:ext cx="962025" cy="962025"/>
            </a:xfrm>
            <a:custGeom>
              <a:avLst/>
              <a:gdLst>
                <a:gd name="T0" fmla="*/ 606 w 606"/>
                <a:gd name="T1" fmla="*/ 303 h 606"/>
                <a:gd name="T2" fmla="*/ 303 w 606"/>
                <a:gd name="T3" fmla="*/ 606 h 606"/>
                <a:gd name="T4" fmla="*/ 0 w 606"/>
                <a:gd name="T5" fmla="*/ 303 h 606"/>
                <a:gd name="T6" fmla="*/ 303 w 606"/>
                <a:gd name="T7" fmla="*/ 0 h 606"/>
                <a:gd name="T8" fmla="*/ 606 w 606"/>
                <a:gd name="T9" fmla="*/ 303 h 6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6" h="606">
                  <a:moveTo>
                    <a:pt x="606" y="303"/>
                  </a:moveTo>
                  <a:lnTo>
                    <a:pt x="303" y="606"/>
                  </a:lnTo>
                  <a:lnTo>
                    <a:pt x="0" y="303"/>
                  </a:lnTo>
                  <a:lnTo>
                    <a:pt x="303" y="0"/>
                  </a:lnTo>
                  <a:lnTo>
                    <a:pt x="606" y="303"/>
                  </a:lnTo>
                  <a:close/>
                </a:path>
              </a:pathLst>
            </a:custGeom>
            <a:solidFill>
              <a:srgbClr val="00A99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8669" name="Freeform 57"/>
            <p:cNvSpPr/>
            <p:nvPr/>
          </p:nvSpPr>
          <p:spPr bwMode="auto">
            <a:xfrm>
              <a:off x="923926" y="476251"/>
              <a:ext cx="962025" cy="962025"/>
            </a:xfrm>
            <a:custGeom>
              <a:avLst/>
              <a:gdLst>
                <a:gd name="T0" fmla="*/ 606 w 606"/>
                <a:gd name="T1" fmla="*/ 303 h 606"/>
                <a:gd name="T2" fmla="*/ 303 w 606"/>
                <a:gd name="T3" fmla="*/ 606 h 606"/>
                <a:gd name="T4" fmla="*/ 0 w 606"/>
                <a:gd name="T5" fmla="*/ 303 h 606"/>
                <a:gd name="T6" fmla="*/ 303 w 606"/>
                <a:gd name="T7" fmla="*/ 0 h 606"/>
                <a:gd name="T8" fmla="*/ 606 w 606"/>
                <a:gd name="T9" fmla="*/ 303 h 6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6" h="606">
                  <a:moveTo>
                    <a:pt x="606" y="303"/>
                  </a:moveTo>
                  <a:lnTo>
                    <a:pt x="303" y="606"/>
                  </a:lnTo>
                  <a:lnTo>
                    <a:pt x="0" y="303"/>
                  </a:lnTo>
                  <a:lnTo>
                    <a:pt x="303" y="0"/>
                  </a:lnTo>
                  <a:lnTo>
                    <a:pt x="606" y="303"/>
                  </a:lnTo>
                </a:path>
              </a:pathLst>
            </a:cu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8670" name="Freeform 58"/>
            <p:cNvSpPr/>
            <p:nvPr/>
          </p:nvSpPr>
          <p:spPr bwMode="auto">
            <a:xfrm>
              <a:off x="1878013" y="2054226"/>
              <a:ext cx="1646238" cy="1644650"/>
            </a:xfrm>
            <a:custGeom>
              <a:avLst/>
              <a:gdLst>
                <a:gd name="T0" fmla="*/ 1037 w 1037"/>
                <a:gd name="T1" fmla="*/ 518 h 1036"/>
                <a:gd name="T2" fmla="*/ 519 w 1037"/>
                <a:gd name="T3" fmla="*/ 1036 h 1036"/>
                <a:gd name="T4" fmla="*/ 0 w 1037"/>
                <a:gd name="T5" fmla="*/ 518 h 1036"/>
                <a:gd name="T6" fmla="*/ 519 w 1037"/>
                <a:gd name="T7" fmla="*/ 0 h 1036"/>
                <a:gd name="T8" fmla="*/ 1037 w 1037"/>
                <a:gd name="T9" fmla="*/ 518 h 10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7" h="1036">
                  <a:moveTo>
                    <a:pt x="1037" y="518"/>
                  </a:moveTo>
                  <a:lnTo>
                    <a:pt x="519" y="1036"/>
                  </a:lnTo>
                  <a:lnTo>
                    <a:pt x="0" y="518"/>
                  </a:lnTo>
                  <a:lnTo>
                    <a:pt x="519" y="0"/>
                  </a:lnTo>
                  <a:lnTo>
                    <a:pt x="1037" y="518"/>
                  </a:lnTo>
                  <a:close/>
                </a:path>
              </a:pathLst>
            </a:custGeom>
            <a:solidFill>
              <a:srgbClr val="00958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8671" name="Freeform 59"/>
            <p:cNvSpPr/>
            <p:nvPr/>
          </p:nvSpPr>
          <p:spPr bwMode="auto">
            <a:xfrm>
              <a:off x="1878013" y="2054226"/>
              <a:ext cx="1646238" cy="1644650"/>
            </a:xfrm>
            <a:custGeom>
              <a:avLst/>
              <a:gdLst>
                <a:gd name="T0" fmla="*/ 1037 w 1037"/>
                <a:gd name="T1" fmla="*/ 518 h 1036"/>
                <a:gd name="T2" fmla="*/ 519 w 1037"/>
                <a:gd name="T3" fmla="*/ 1036 h 1036"/>
                <a:gd name="T4" fmla="*/ 0 w 1037"/>
                <a:gd name="T5" fmla="*/ 518 h 1036"/>
                <a:gd name="T6" fmla="*/ 519 w 1037"/>
                <a:gd name="T7" fmla="*/ 0 h 1036"/>
                <a:gd name="T8" fmla="*/ 1037 w 1037"/>
                <a:gd name="T9" fmla="*/ 518 h 10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7" h="1036">
                  <a:moveTo>
                    <a:pt x="1037" y="518"/>
                  </a:moveTo>
                  <a:lnTo>
                    <a:pt x="519" y="1036"/>
                  </a:lnTo>
                  <a:lnTo>
                    <a:pt x="0" y="518"/>
                  </a:lnTo>
                  <a:lnTo>
                    <a:pt x="519" y="0"/>
                  </a:lnTo>
                  <a:lnTo>
                    <a:pt x="1037" y="518"/>
                  </a:lnTo>
                </a:path>
              </a:pathLst>
            </a:cu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8672" name="Freeform 60"/>
            <p:cNvSpPr/>
            <p:nvPr/>
          </p:nvSpPr>
          <p:spPr bwMode="auto">
            <a:xfrm>
              <a:off x="2011363" y="3421063"/>
              <a:ext cx="646113" cy="646113"/>
            </a:xfrm>
            <a:custGeom>
              <a:avLst/>
              <a:gdLst>
                <a:gd name="T0" fmla="*/ 407 w 407"/>
                <a:gd name="T1" fmla="*/ 203 h 407"/>
                <a:gd name="T2" fmla="*/ 203 w 407"/>
                <a:gd name="T3" fmla="*/ 407 h 407"/>
                <a:gd name="T4" fmla="*/ 0 w 407"/>
                <a:gd name="T5" fmla="*/ 203 h 407"/>
                <a:gd name="T6" fmla="*/ 203 w 407"/>
                <a:gd name="T7" fmla="*/ 0 h 407"/>
                <a:gd name="T8" fmla="*/ 407 w 407"/>
                <a:gd name="T9" fmla="*/ 203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7" h="407">
                  <a:moveTo>
                    <a:pt x="407" y="203"/>
                  </a:moveTo>
                  <a:lnTo>
                    <a:pt x="203" y="407"/>
                  </a:lnTo>
                  <a:lnTo>
                    <a:pt x="0" y="203"/>
                  </a:lnTo>
                  <a:lnTo>
                    <a:pt x="203" y="0"/>
                  </a:lnTo>
                  <a:lnTo>
                    <a:pt x="407" y="203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8673" name="Freeform 61"/>
            <p:cNvSpPr>
              <a:spLocks noEditPoints="1"/>
            </p:cNvSpPr>
            <p:nvPr/>
          </p:nvSpPr>
          <p:spPr bwMode="auto">
            <a:xfrm>
              <a:off x="2884488" y="11113"/>
              <a:ext cx="1839913" cy="3322638"/>
            </a:xfrm>
            <a:custGeom>
              <a:avLst/>
              <a:gdLst>
                <a:gd name="T0" fmla="*/ 4 w 1159"/>
                <a:gd name="T1" fmla="*/ 1166 h 2093"/>
                <a:gd name="T2" fmla="*/ 0 w 1159"/>
                <a:gd name="T3" fmla="*/ 1171 h 2093"/>
                <a:gd name="T4" fmla="*/ 921 w 1159"/>
                <a:gd name="T5" fmla="*/ 2093 h 2093"/>
                <a:gd name="T6" fmla="*/ 1159 w 1159"/>
                <a:gd name="T7" fmla="*/ 1855 h 2093"/>
                <a:gd name="T8" fmla="*/ 1159 w 1159"/>
                <a:gd name="T9" fmla="*/ 1846 h 2093"/>
                <a:gd name="T10" fmla="*/ 921 w 1159"/>
                <a:gd name="T11" fmla="*/ 2084 h 2093"/>
                <a:gd name="T12" fmla="*/ 4 w 1159"/>
                <a:gd name="T13" fmla="*/ 1166 h 2093"/>
                <a:gd name="T14" fmla="*/ 478 w 1159"/>
                <a:gd name="T15" fmla="*/ 0 h 2093"/>
                <a:gd name="T16" fmla="*/ 469 w 1159"/>
                <a:gd name="T17" fmla="*/ 0 h 2093"/>
                <a:gd name="T18" fmla="*/ 52 w 1159"/>
                <a:gd name="T19" fmla="*/ 417 h 2093"/>
                <a:gd name="T20" fmla="*/ 56 w 1159"/>
                <a:gd name="T21" fmla="*/ 421 h 2093"/>
                <a:gd name="T22" fmla="*/ 478 w 1159"/>
                <a:gd name="T23" fmla="*/ 0 h 20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59" h="2093">
                  <a:moveTo>
                    <a:pt x="4" y="1166"/>
                  </a:moveTo>
                  <a:lnTo>
                    <a:pt x="0" y="1171"/>
                  </a:lnTo>
                  <a:lnTo>
                    <a:pt x="921" y="2093"/>
                  </a:lnTo>
                  <a:lnTo>
                    <a:pt x="1159" y="1855"/>
                  </a:lnTo>
                  <a:lnTo>
                    <a:pt x="1159" y="1846"/>
                  </a:lnTo>
                  <a:lnTo>
                    <a:pt x="921" y="2084"/>
                  </a:lnTo>
                  <a:lnTo>
                    <a:pt x="4" y="1166"/>
                  </a:lnTo>
                  <a:close/>
                  <a:moveTo>
                    <a:pt x="478" y="0"/>
                  </a:moveTo>
                  <a:lnTo>
                    <a:pt x="469" y="0"/>
                  </a:lnTo>
                  <a:lnTo>
                    <a:pt x="52" y="417"/>
                  </a:lnTo>
                  <a:lnTo>
                    <a:pt x="56" y="421"/>
                  </a:lnTo>
                  <a:lnTo>
                    <a:pt x="478" y="0"/>
                  </a:lnTo>
                  <a:close/>
                </a:path>
              </a:pathLst>
            </a:custGeom>
            <a:solidFill>
              <a:srgbClr val="99DDD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8674" name="Freeform 62"/>
            <p:cNvSpPr>
              <a:spLocks noEditPoints="1"/>
            </p:cNvSpPr>
            <p:nvPr/>
          </p:nvSpPr>
          <p:spPr bwMode="auto">
            <a:xfrm>
              <a:off x="2884488" y="11113"/>
              <a:ext cx="1839913" cy="3322638"/>
            </a:xfrm>
            <a:custGeom>
              <a:avLst/>
              <a:gdLst>
                <a:gd name="T0" fmla="*/ 4 w 1159"/>
                <a:gd name="T1" fmla="*/ 1166 h 2093"/>
                <a:gd name="T2" fmla="*/ 0 w 1159"/>
                <a:gd name="T3" fmla="*/ 1171 h 2093"/>
                <a:gd name="T4" fmla="*/ 921 w 1159"/>
                <a:gd name="T5" fmla="*/ 2093 h 2093"/>
                <a:gd name="T6" fmla="*/ 1159 w 1159"/>
                <a:gd name="T7" fmla="*/ 1855 h 2093"/>
                <a:gd name="T8" fmla="*/ 1159 w 1159"/>
                <a:gd name="T9" fmla="*/ 1846 h 2093"/>
                <a:gd name="T10" fmla="*/ 921 w 1159"/>
                <a:gd name="T11" fmla="*/ 2084 h 2093"/>
                <a:gd name="T12" fmla="*/ 4 w 1159"/>
                <a:gd name="T13" fmla="*/ 1166 h 2093"/>
                <a:gd name="T14" fmla="*/ 478 w 1159"/>
                <a:gd name="T15" fmla="*/ 0 h 2093"/>
                <a:gd name="T16" fmla="*/ 469 w 1159"/>
                <a:gd name="T17" fmla="*/ 0 h 2093"/>
                <a:gd name="T18" fmla="*/ 52 w 1159"/>
                <a:gd name="T19" fmla="*/ 417 h 2093"/>
                <a:gd name="T20" fmla="*/ 56 w 1159"/>
                <a:gd name="T21" fmla="*/ 421 h 2093"/>
                <a:gd name="T22" fmla="*/ 478 w 1159"/>
                <a:gd name="T23" fmla="*/ 0 h 20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59" h="2093">
                  <a:moveTo>
                    <a:pt x="4" y="1166"/>
                  </a:moveTo>
                  <a:lnTo>
                    <a:pt x="0" y="1171"/>
                  </a:lnTo>
                  <a:lnTo>
                    <a:pt x="921" y="2093"/>
                  </a:lnTo>
                  <a:lnTo>
                    <a:pt x="1159" y="1855"/>
                  </a:lnTo>
                  <a:lnTo>
                    <a:pt x="1159" y="1846"/>
                  </a:lnTo>
                  <a:lnTo>
                    <a:pt x="921" y="2084"/>
                  </a:lnTo>
                  <a:lnTo>
                    <a:pt x="4" y="1166"/>
                  </a:lnTo>
                  <a:moveTo>
                    <a:pt x="478" y="0"/>
                  </a:moveTo>
                  <a:lnTo>
                    <a:pt x="469" y="0"/>
                  </a:lnTo>
                  <a:lnTo>
                    <a:pt x="52" y="417"/>
                  </a:lnTo>
                  <a:lnTo>
                    <a:pt x="56" y="421"/>
                  </a:lnTo>
                  <a:lnTo>
                    <a:pt x="478" y="0"/>
                  </a:lnTo>
                </a:path>
              </a:pathLst>
            </a:cu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8675" name="Freeform 63"/>
            <p:cNvSpPr/>
            <p:nvPr/>
          </p:nvSpPr>
          <p:spPr bwMode="auto">
            <a:xfrm>
              <a:off x="2327276" y="673101"/>
              <a:ext cx="646113" cy="1196975"/>
            </a:xfrm>
            <a:custGeom>
              <a:avLst/>
              <a:gdLst>
                <a:gd name="T0" fmla="*/ 403 w 407"/>
                <a:gd name="T1" fmla="*/ 0 h 754"/>
                <a:gd name="T2" fmla="*/ 2 w 407"/>
                <a:gd name="T3" fmla="*/ 401 h 754"/>
                <a:gd name="T4" fmla="*/ 0 w 407"/>
                <a:gd name="T5" fmla="*/ 403 h 754"/>
                <a:gd name="T6" fmla="*/ 351 w 407"/>
                <a:gd name="T7" fmla="*/ 754 h 754"/>
                <a:gd name="T8" fmla="*/ 355 w 407"/>
                <a:gd name="T9" fmla="*/ 749 h 754"/>
                <a:gd name="T10" fmla="*/ 9 w 407"/>
                <a:gd name="T11" fmla="*/ 403 h 754"/>
                <a:gd name="T12" fmla="*/ 407 w 407"/>
                <a:gd name="T13" fmla="*/ 4 h 754"/>
                <a:gd name="T14" fmla="*/ 403 w 407"/>
                <a:gd name="T15" fmla="*/ 0 h 7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7" h="754">
                  <a:moveTo>
                    <a:pt x="403" y="0"/>
                  </a:moveTo>
                  <a:lnTo>
                    <a:pt x="2" y="401"/>
                  </a:lnTo>
                  <a:lnTo>
                    <a:pt x="0" y="403"/>
                  </a:lnTo>
                  <a:lnTo>
                    <a:pt x="351" y="754"/>
                  </a:lnTo>
                  <a:lnTo>
                    <a:pt x="355" y="749"/>
                  </a:lnTo>
                  <a:lnTo>
                    <a:pt x="9" y="403"/>
                  </a:lnTo>
                  <a:lnTo>
                    <a:pt x="407" y="4"/>
                  </a:lnTo>
                  <a:lnTo>
                    <a:pt x="403" y="0"/>
                  </a:lnTo>
                  <a:close/>
                </a:path>
              </a:pathLst>
            </a:custGeom>
            <a:solidFill>
              <a:srgbClr val="00A99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8676" name="Freeform 64"/>
            <p:cNvSpPr/>
            <p:nvPr/>
          </p:nvSpPr>
          <p:spPr bwMode="auto">
            <a:xfrm>
              <a:off x="2327276" y="673101"/>
              <a:ext cx="646113" cy="1196975"/>
            </a:xfrm>
            <a:custGeom>
              <a:avLst/>
              <a:gdLst>
                <a:gd name="T0" fmla="*/ 403 w 407"/>
                <a:gd name="T1" fmla="*/ 0 h 754"/>
                <a:gd name="T2" fmla="*/ 2 w 407"/>
                <a:gd name="T3" fmla="*/ 401 h 754"/>
                <a:gd name="T4" fmla="*/ 0 w 407"/>
                <a:gd name="T5" fmla="*/ 403 h 754"/>
                <a:gd name="T6" fmla="*/ 351 w 407"/>
                <a:gd name="T7" fmla="*/ 754 h 754"/>
                <a:gd name="T8" fmla="*/ 355 w 407"/>
                <a:gd name="T9" fmla="*/ 749 h 754"/>
                <a:gd name="T10" fmla="*/ 9 w 407"/>
                <a:gd name="T11" fmla="*/ 403 h 754"/>
                <a:gd name="T12" fmla="*/ 407 w 407"/>
                <a:gd name="T13" fmla="*/ 4 h 754"/>
                <a:gd name="T14" fmla="*/ 403 w 407"/>
                <a:gd name="T15" fmla="*/ 0 h 7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7" h="754">
                  <a:moveTo>
                    <a:pt x="403" y="0"/>
                  </a:moveTo>
                  <a:lnTo>
                    <a:pt x="2" y="401"/>
                  </a:lnTo>
                  <a:lnTo>
                    <a:pt x="0" y="403"/>
                  </a:lnTo>
                  <a:lnTo>
                    <a:pt x="351" y="754"/>
                  </a:lnTo>
                  <a:lnTo>
                    <a:pt x="355" y="749"/>
                  </a:lnTo>
                  <a:lnTo>
                    <a:pt x="9" y="403"/>
                  </a:lnTo>
                  <a:lnTo>
                    <a:pt x="407" y="4"/>
                  </a:lnTo>
                  <a:lnTo>
                    <a:pt x="403" y="0"/>
                  </a:lnTo>
                </a:path>
              </a:pathLst>
            </a:cu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8677" name="Freeform 65"/>
            <p:cNvSpPr>
              <a:spLocks noEditPoints="1"/>
            </p:cNvSpPr>
            <p:nvPr/>
          </p:nvSpPr>
          <p:spPr bwMode="auto">
            <a:xfrm>
              <a:off x="827088" y="371476"/>
              <a:ext cx="2776538" cy="4783138"/>
            </a:xfrm>
            <a:custGeom>
              <a:avLst/>
              <a:gdLst>
                <a:gd name="T0" fmla="*/ 1638 w 1749"/>
                <a:gd name="T1" fmla="*/ 1639 h 3013"/>
                <a:gd name="T2" fmla="*/ 1634 w 1749"/>
                <a:gd name="T3" fmla="*/ 1643 h 3013"/>
                <a:gd name="T4" fmla="*/ 1740 w 1749"/>
                <a:gd name="T5" fmla="*/ 1749 h 3013"/>
                <a:gd name="T6" fmla="*/ 477 w 1749"/>
                <a:gd name="T7" fmla="*/ 3013 h 3013"/>
                <a:gd name="T8" fmla="*/ 486 w 1749"/>
                <a:gd name="T9" fmla="*/ 3013 h 3013"/>
                <a:gd name="T10" fmla="*/ 1749 w 1749"/>
                <a:gd name="T11" fmla="*/ 1749 h 3013"/>
                <a:gd name="T12" fmla="*/ 1638 w 1749"/>
                <a:gd name="T13" fmla="*/ 1639 h 3013"/>
                <a:gd name="T14" fmla="*/ 518 w 1749"/>
                <a:gd name="T15" fmla="*/ 518 h 3013"/>
                <a:gd name="T16" fmla="*/ 513 w 1749"/>
                <a:gd name="T17" fmla="*/ 523 h 3013"/>
                <a:gd name="T18" fmla="*/ 597 w 1749"/>
                <a:gd name="T19" fmla="*/ 606 h 3013"/>
                <a:gd name="T20" fmla="*/ 602 w 1749"/>
                <a:gd name="T21" fmla="*/ 602 h 3013"/>
                <a:gd name="T22" fmla="*/ 518 w 1749"/>
                <a:gd name="T23" fmla="*/ 518 h 3013"/>
                <a:gd name="T24" fmla="*/ 0 w 1749"/>
                <a:gd name="T25" fmla="*/ 0 h 3013"/>
                <a:gd name="T26" fmla="*/ 0 w 1749"/>
                <a:gd name="T27" fmla="*/ 0 h 3013"/>
                <a:gd name="T28" fmla="*/ 0 w 1749"/>
                <a:gd name="T29" fmla="*/ 9 h 3013"/>
                <a:gd name="T30" fmla="*/ 0 w 1749"/>
                <a:gd name="T31" fmla="*/ 9 h 3013"/>
                <a:gd name="T32" fmla="*/ 211 w 1749"/>
                <a:gd name="T33" fmla="*/ 219 h 3013"/>
                <a:gd name="T34" fmla="*/ 215 w 1749"/>
                <a:gd name="T35" fmla="*/ 215 h 3013"/>
                <a:gd name="T36" fmla="*/ 3 w 1749"/>
                <a:gd name="T37" fmla="*/ 2 h 3013"/>
                <a:gd name="T38" fmla="*/ 0 w 1749"/>
                <a:gd name="T39" fmla="*/ 0 h 30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749" h="3013">
                  <a:moveTo>
                    <a:pt x="1638" y="1639"/>
                  </a:moveTo>
                  <a:lnTo>
                    <a:pt x="1634" y="1643"/>
                  </a:lnTo>
                  <a:lnTo>
                    <a:pt x="1740" y="1749"/>
                  </a:lnTo>
                  <a:lnTo>
                    <a:pt x="477" y="3013"/>
                  </a:lnTo>
                  <a:lnTo>
                    <a:pt x="486" y="3013"/>
                  </a:lnTo>
                  <a:lnTo>
                    <a:pt x="1749" y="1749"/>
                  </a:lnTo>
                  <a:lnTo>
                    <a:pt x="1638" y="1639"/>
                  </a:lnTo>
                  <a:close/>
                  <a:moveTo>
                    <a:pt x="518" y="518"/>
                  </a:moveTo>
                  <a:lnTo>
                    <a:pt x="513" y="523"/>
                  </a:lnTo>
                  <a:lnTo>
                    <a:pt x="597" y="606"/>
                  </a:lnTo>
                  <a:lnTo>
                    <a:pt x="602" y="602"/>
                  </a:lnTo>
                  <a:lnTo>
                    <a:pt x="518" y="518"/>
                  </a:lnTo>
                  <a:close/>
                  <a:moveTo>
                    <a:pt x="0" y="0"/>
                  </a:moveTo>
                  <a:lnTo>
                    <a:pt x="0" y="0"/>
                  </a:lnTo>
                  <a:lnTo>
                    <a:pt x="0" y="9"/>
                  </a:lnTo>
                  <a:lnTo>
                    <a:pt x="0" y="9"/>
                  </a:lnTo>
                  <a:lnTo>
                    <a:pt x="211" y="219"/>
                  </a:lnTo>
                  <a:lnTo>
                    <a:pt x="215" y="215"/>
                  </a:lnTo>
                  <a:lnTo>
                    <a:pt x="3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9DDD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8678" name="Freeform 66"/>
            <p:cNvSpPr>
              <a:spLocks noEditPoints="1"/>
            </p:cNvSpPr>
            <p:nvPr/>
          </p:nvSpPr>
          <p:spPr bwMode="auto">
            <a:xfrm>
              <a:off x="827088" y="371476"/>
              <a:ext cx="2776538" cy="4783138"/>
            </a:xfrm>
            <a:custGeom>
              <a:avLst/>
              <a:gdLst>
                <a:gd name="T0" fmla="*/ 1638 w 1749"/>
                <a:gd name="T1" fmla="*/ 1639 h 3013"/>
                <a:gd name="T2" fmla="*/ 1634 w 1749"/>
                <a:gd name="T3" fmla="*/ 1643 h 3013"/>
                <a:gd name="T4" fmla="*/ 1740 w 1749"/>
                <a:gd name="T5" fmla="*/ 1749 h 3013"/>
                <a:gd name="T6" fmla="*/ 477 w 1749"/>
                <a:gd name="T7" fmla="*/ 3013 h 3013"/>
                <a:gd name="T8" fmla="*/ 486 w 1749"/>
                <a:gd name="T9" fmla="*/ 3013 h 3013"/>
                <a:gd name="T10" fmla="*/ 1749 w 1749"/>
                <a:gd name="T11" fmla="*/ 1749 h 3013"/>
                <a:gd name="T12" fmla="*/ 1638 w 1749"/>
                <a:gd name="T13" fmla="*/ 1639 h 3013"/>
                <a:gd name="T14" fmla="*/ 518 w 1749"/>
                <a:gd name="T15" fmla="*/ 518 h 3013"/>
                <a:gd name="T16" fmla="*/ 513 w 1749"/>
                <a:gd name="T17" fmla="*/ 523 h 3013"/>
                <a:gd name="T18" fmla="*/ 597 w 1749"/>
                <a:gd name="T19" fmla="*/ 606 h 3013"/>
                <a:gd name="T20" fmla="*/ 602 w 1749"/>
                <a:gd name="T21" fmla="*/ 602 h 3013"/>
                <a:gd name="T22" fmla="*/ 518 w 1749"/>
                <a:gd name="T23" fmla="*/ 518 h 3013"/>
                <a:gd name="T24" fmla="*/ 0 w 1749"/>
                <a:gd name="T25" fmla="*/ 0 h 3013"/>
                <a:gd name="T26" fmla="*/ 0 w 1749"/>
                <a:gd name="T27" fmla="*/ 0 h 3013"/>
                <a:gd name="T28" fmla="*/ 0 w 1749"/>
                <a:gd name="T29" fmla="*/ 9 h 3013"/>
                <a:gd name="T30" fmla="*/ 0 w 1749"/>
                <a:gd name="T31" fmla="*/ 9 h 3013"/>
                <a:gd name="T32" fmla="*/ 211 w 1749"/>
                <a:gd name="T33" fmla="*/ 219 h 3013"/>
                <a:gd name="T34" fmla="*/ 215 w 1749"/>
                <a:gd name="T35" fmla="*/ 215 h 3013"/>
                <a:gd name="T36" fmla="*/ 3 w 1749"/>
                <a:gd name="T37" fmla="*/ 2 h 3013"/>
                <a:gd name="T38" fmla="*/ 0 w 1749"/>
                <a:gd name="T39" fmla="*/ 0 h 30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749" h="3013">
                  <a:moveTo>
                    <a:pt x="1638" y="1639"/>
                  </a:moveTo>
                  <a:lnTo>
                    <a:pt x="1634" y="1643"/>
                  </a:lnTo>
                  <a:lnTo>
                    <a:pt x="1740" y="1749"/>
                  </a:lnTo>
                  <a:lnTo>
                    <a:pt x="477" y="3013"/>
                  </a:lnTo>
                  <a:lnTo>
                    <a:pt x="486" y="3013"/>
                  </a:lnTo>
                  <a:lnTo>
                    <a:pt x="1749" y="1749"/>
                  </a:lnTo>
                  <a:lnTo>
                    <a:pt x="1638" y="1639"/>
                  </a:lnTo>
                  <a:moveTo>
                    <a:pt x="518" y="518"/>
                  </a:moveTo>
                  <a:lnTo>
                    <a:pt x="513" y="523"/>
                  </a:lnTo>
                  <a:lnTo>
                    <a:pt x="597" y="606"/>
                  </a:lnTo>
                  <a:lnTo>
                    <a:pt x="602" y="602"/>
                  </a:lnTo>
                  <a:lnTo>
                    <a:pt x="518" y="518"/>
                  </a:lnTo>
                  <a:moveTo>
                    <a:pt x="0" y="0"/>
                  </a:moveTo>
                  <a:lnTo>
                    <a:pt x="0" y="0"/>
                  </a:lnTo>
                  <a:lnTo>
                    <a:pt x="0" y="9"/>
                  </a:lnTo>
                  <a:lnTo>
                    <a:pt x="0" y="9"/>
                  </a:lnTo>
                  <a:lnTo>
                    <a:pt x="211" y="219"/>
                  </a:lnTo>
                  <a:lnTo>
                    <a:pt x="215" y="215"/>
                  </a:lnTo>
                  <a:lnTo>
                    <a:pt x="3" y="2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8679" name="Freeform 67"/>
            <p:cNvSpPr/>
            <p:nvPr/>
          </p:nvSpPr>
          <p:spPr bwMode="auto">
            <a:xfrm>
              <a:off x="1774826" y="1327151"/>
              <a:ext cx="830263" cy="830263"/>
            </a:xfrm>
            <a:custGeom>
              <a:avLst/>
              <a:gdLst>
                <a:gd name="T0" fmla="*/ 5 w 523"/>
                <a:gd name="T1" fmla="*/ 0 h 523"/>
                <a:gd name="T2" fmla="*/ 0 w 523"/>
                <a:gd name="T3" fmla="*/ 4 h 523"/>
                <a:gd name="T4" fmla="*/ 519 w 523"/>
                <a:gd name="T5" fmla="*/ 523 h 523"/>
                <a:gd name="T6" fmla="*/ 523 w 523"/>
                <a:gd name="T7" fmla="*/ 518 h 523"/>
                <a:gd name="T8" fmla="*/ 5 w 523"/>
                <a:gd name="T9" fmla="*/ 0 h 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3" h="523">
                  <a:moveTo>
                    <a:pt x="5" y="0"/>
                  </a:moveTo>
                  <a:lnTo>
                    <a:pt x="0" y="4"/>
                  </a:lnTo>
                  <a:lnTo>
                    <a:pt x="519" y="523"/>
                  </a:lnTo>
                  <a:lnTo>
                    <a:pt x="523" y="518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808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8680" name="Freeform 68"/>
            <p:cNvSpPr/>
            <p:nvPr/>
          </p:nvSpPr>
          <p:spPr bwMode="auto">
            <a:xfrm>
              <a:off x="1774826" y="1327151"/>
              <a:ext cx="830263" cy="830263"/>
            </a:xfrm>
            <a:custGeom>
              <a:avLst/>
              <a:gdLst>
                <a:gd name="T0" fmla="*/ 5 w 523"/>
                <a:gd name="T1" fmla="*/ 0 h 523"/>
                <a:gd name="T2" fmla="*/ 0 w 523"/>
                <a:gd name="T3" fmla="*/ 4 h 523"/>
                <a:gd name="T4" fmla="*/ 519 w 523"/>
                <a:gd name="T5" fmla="*/ 523 h 523"/>
                <a:gd name="T6" fmla="*/ 523 w 523"/>
                <a:gd name="T7" fmla="*/ 518 h 523"/>
                <a:gd name="T8" fmla="*/ 5 w 523"/>
                <a:gd name="T9" fmla="*/ 0 h 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3" h="523">
                  <a:moveTo>
                    <a:pt x="5" y="0"/>
                  </a:moveTo>
                  <a:lnTo>
                    <a:pt x="0" y="4"/>
                  </a:lnTo>
                  <a:lnTo>
                    <a:pt x="519" y="523"/>
                  </a:lnTo>
                  <a:lnTo>
                    <a:pt x="523" y="518"/>
                  </a:lnTo>
                  <a:lnTo>
                    <a:pt x="5" y="0"/>
                  </a:lnTo>
                </a:path>
              </a:pathLst>
            </a:cu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8681" name="Freeform 69"/>
            <p:cNvSpPr/>
            <p:nvPr/>
          </p:nvSpPr>
          <p:spPr bwMode="auto">
            <a:xfrm>
              <a:off x="1162051" y="712788"/>
              <a:ext cx="487363" cy="488950"/>
            </a:xfrm>
            <a:custGeom>
              <a:avLst/>
              <a:gdLst>
                <a:gd name="T0" fmla="*/ 4 w 307"/>
                <a:gd name="T1" fmla="*/ 0 h 308"/>
                <a:gd name="T2" fmla="*/ 0 w 307"/>
                <a:gd name="T3" fmla="*/ 4 h 308"/>
                <a:gd name="T4" fmla="*/ 302 w 307"/>
                <a:gd name="T5" fmla="*/ 308 h 308"/>
                <a:gd name="T6" fmla="*/ 307 w 307"/>
                <a:gd name="T7" fmla="*/ 303 h 308"/>
                <a:gd name="T8" fmla="*/ 4 w 307"/>
                <a:gd name="T9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7" h="308">
                  <a:moveTo>
                    <a:pt x="4" y="0"/>
                  </a:moveTo>
                  <a:lnTo>
                    <a:pt x="0" y="4"/>
                  </a:lnTo>
                  <a:lnTo>
                    <a:pt x="302" y="308"/>
                  </a:lnTo>
                  <a:lnTo>
                    <a:pt x="307" y="303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A99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8682" name="Freeform 70"/>
            <p:cNvSpPr/>
            <p:nvPr/>
          </p:nvSpPr>
          <p:spPr bwMode="auto">
            <a:xfrm>
              <a:off x="1162051" y="712788"/>
              <a:ext cx="487363" cy="488950"/>
            </a:xfrm>
            <a:custGeom>
              <a:avLst/>
              <a:gdLst>
                <a:gd name="T0" fmla="*/ 4 w 307"/>
                <a:gd name="T1" fmla="*/ 0 h 308"/>
                <a:gd name="T2" fmla="*/ 0 w 307"/>
                <a:gd name="T3" fmla="*/ 4 h 308"/>
                <a:gd name="T4" fmla="*/ 302 w 307"/>
                <a:gd name="T5" fmla="*/ 308 h 308"/>
                <a:gd name="T6" fmla="*/ 307 w 307"/>
                <a:gd name="T7" fmla="*/ 303 h 308"/>
                <a:gd name="T8" fmla="*/ 4 w 307"/>
                <a:gd name="T9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7" h="308">
                  <a:moveTo>
                    <a:pt x="4" y="0"/>
                  </a:moveTo>
                  <a:lnTo>
                    <a:pt x="0" y="4"/>
                  </a:lnTo>
                  <a:lnTo>
                    <a:pt x="302" y="308"/>
                  </a:lnTo>
                  <a:lnTo>
                    <a:pt x="307" y="303"/>
                  </a:lnTo>
                  <a:lnTo>
                    <a:pt x="4" y="0"/>
                  </a:lnTo>
                </a:path>
              </a:pathLst>
            </a:cu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8683" name="Freeform 71"/>
            <p:cNvSpPr/>
            <p:nvPr/>
          </p:nvSpPr>
          <p:spPr bwMode="auto">
            <a:xfrm>
              <a:off x="2598738" y="2149476"/>
              <a:ext cx="828675" cy="830263"/>
            </a:xfrm>
            <a:custGeom>
              <a:avLst/>
              <a:gdLst>
                <a:gd name="T0" fmla="*/ 4 w 522"/>
                <a:gd name="T1" fmla="*/ 0 h 523"/>
                <a:gd name="T2" fmla="*/ 0 w 522"/>
                <a:gd name="T3" fmla="*/ 5 h 523"/>
                <a:gd name="T4" fmla="*/ 518 w 522"/>
                <a:gd name="T5" fmla="*/ 523 h 523"/>
                <a:gd name="T6" fmla="*/ 522 w 522"/>
                <a:gd name="T7" fmla="*/ 519 h 523"/>
                <a:gd name="T8" fmla="*/ 4 w 522"/>
                <a:gd name="T9" fmla="*/ 0 h 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2" h="523">
                  <a:moveTo>
                    <a:pt x="4" y="0"/>
                  </a:moveTo>
                  <a:lnTo>
                    <a:pt x="0" y="5"/>
                  </a:lnTo>
                  <a:lnTo>
                    <a:pt x="518" y="523"/>
                  </a:lnTo>
                  <a:lnTo>
                    <a:pt x="522" y="519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9D9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8684" name="Freeform 72"/>
            <p:cNvSpPr/>
            <p:nvPr/>
          </p:nvSpPr>
          <p:spPr bwMode="auto">
            <a:xfrm>
              <a:off x="2598738" y="2149476"/>
              <a:ext cx="828675" cy="830263"/>
            </a:xfrm>
            <a:custGeom>
              <a:avLst/>
              <a:gdLst>
                <a:gd name="T0" fmla="*/ 4 w 522"/>
                <a:gd name="T1" fmla="*/ 0 h 523"/>
                <a:gd name="T2" fmla="*/ 0 w 522"/>
                <a:gd name="T3" fmla="*/ 5 h 523"/>
                <a:gd name="T4" fmla="*/ 518 w 522"/>
                <a:gd name="T5" fmla="*/ 523 h 523"/>
                <a:gd name="T6" fmla="*/ 522 w 522"/>
                <a:gd name="T7" fmla="*/ 519 h 523"/>
                <a:gd name="T8" fmla="*/ 4 w 522"/>
                <a:gd name="T9" fmla="*/ 0 h 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2" h="523">
                  <a:moveTo>
                    <a:pt x="4" y="0"/>
                  </a:moveTo>
                  <a:lnTo>
                    <a:pt x="0" y="5"/>
                  </a:lnTo>
                  <a:lnTo>
                    <a:pt x="518" y="523"/>
                  </a:lnTo>
                  <a:lnTo>
                    <a:pt x="522" y="519"/>
                  </a:lnTo>
                  <a:lnTo>
                    <a:pt x="4" y="0"/>
                  </a:lnTo>
                </a:path>
              </a:pathLst>
            </a:cu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8685" name="Freeform 73"/>
            <p:cNvSpPr/>
            <p:nvPr/>
          </p:nvSpPr>
          <p:spPr bwMode="auto">
            <a:xfrm>
              <a:off x="1492251" y="846138"/>
              <a:ext cx="2413000" cy="2414588"/>
            </a:xfrm>
            <a:custGeom>
              <a:avLst/>
              <a:gdLst>
                <a:gd name="T0" fmla="*/ 1520 w 1520"/>
                <a:gd name="T1" fmla="*/ 761 h 1521"/>
                <a:gd name="T2" fmla="*/ 760 w 1520"/>
                <a:gd name="T3" fmla="*/ 1521 h 1521"/>
                <a:gd name="T4" fmla="*/ 0 w 1520"/>
                <a:gd name="T5" fmla="*/ 761 h 1521"/>
                <a:gd name="T6" fmla="*/ 760 w 1520"/>
                <a:gd name="T7" fmla="*/ 0 h 1521"/>
                <a:gd name="T8" fmla="*/ 1520 w 1520"/>
                <a:gd name="T9" fmla="*/ 761 h 15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20" h="1521">
                  <a:moveTo>
                    <a:pt x="1520" y="761"/>
                  </a:moveTo>
                  <a:lnTo>
                    <a:pt x="760" y="1521"/>
                  </a:lnTo>
                  <a:lnTo>
                    <a:pt x="0" y="761"/>
                  </a:lnTo>
                  <a:lnTo>
                    <a:pt x="760" y="0"/>
                  </a:lnTo>
                  <a:lnTo>
                    <a:pt x="1520" y="76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8686" name="Freeform 74"/>
            <p:cNvSpPr/>
            <p:nvPr/>
          </p:nvSpPr>
          <p:spPr bwMode="auto">
            <a:xfrm>
              <a:off x="3478213" y="2135188"/>
              <a:ext cx="1030288" cy="1028700"/>
            </a:xfrm>
            <a:custGeom>
              <a:avLst/>
              <a:gdLst>
                <a:gd name="T0" fmla="*/ 649 w 649"/>
                <a:gd name="T1" fmla="*/ 324 h 648"/>
                <a:gd name="T2" fmla="*/ 325 w 649"/>
                <a:gd name="T3" fmla="*/ 648 h 648"/>
                <a:gd name="T4" fmla="*/ 0 w 649"/>
                <a:gd name="T5" fmla="*/ 324 h 648"/>
                <a:gd name="T6" fmla="*/ 325 w 649"/>
                <a:gd name="T7" fmla="*/ 0 h 648"/>
                <a:gd name="T8" fmla="*/ 649 w 649"/>
                <a:gd name="T9" fmla="*/ 324 h 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9" h="648">
                  <a:moveTo>
                    <a:pt x="649" y="324"/>
                  </a:moveTo>
                  <a:lnTo>
                    <a:pt x="325" y="648"/>
                  </a:lnTo>
                  <a:lnTo>
                    <a:pt x="0" y="324"/>
                  </a:lnTo>
                  <a:lnTo>
                    <a:pt x="325" y="0"/>
                  </a:lnTo>
                  <a:lnTo>
                    <a:pt x="649" y="324"/>
                  </a:lnTo>
                  <a:close/>
                </a:path>
              </a:pathLst>
            </a:custGeom>
            <a:solidFill>
              <a:srgbClr val="49BAA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8687" name="Freeform 74"/>
            <p:cNvSpPr/>
            <p:nvPr/>
          </p:nvSpPr>
          <p:spPr bwMode="auto">
            <a:xfrm>
              <a:off x="988214" y="2949729"/>
              <a:ext cx="1030288" cy="1028700"/>
            </a:xfrm>
            <a:custGeom>
              <a:avLst/>
              <a:gdLst>
                <a:gd name="T0" fmla="*/ 649 w 649"/>
                <a:gd name="T1" fmla="*/ 324 h 648"/>
                <a:gd name="T2" fmla="*/ 325 w 649"/>
                <a:gd name="T3" fmla="*/ 648 h 648"/>
                <a:gd name="T4" fmla="*/ 0 w 649"/>
                <a:gd name="T5" fmla="*/ 324 h 648"/>
                <a:gd name="T6" fmla="*/ 325 w 649"/>
                <a:gd name="T7" fmla="*/ 0 h 648"/>
                <a:gd name="T8" fmla="*/ 649 w 649"/>
                <a:gd name="T9" fmla="*/ 324 h 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9" h="648">
                  <a:moveTo>
                    <a:pt x="649" y="324"/>
                  </a:moveTo>
                  <a:lnTo>
                    <a:pt x="325" y="648"/>
                  </a:lnTo>
                  <a:lnTo>
                    <a:pt x="0" y="324"/>
                  </a:lnTo>
                  <a:lnTo>
                    <a:pt x="325" y="0"/>
                  </a:lnTo>
                  <a:lnTo>
                    <a:pt x="649" y="324"/>
                  </a:lnTo>
                  <a:close/>
                </a:path>
              </a:pathLst>
            </a:custGeom>
            <a:solidFill>
              <a:srgbClr val="49BAA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8688" name="Freeform 74"/>
            <p:cNvSpPr/>
            <p:nvPr/>
          </p:nvSpPr>
          <p:spPr bwMode="auto">
            <a:xfrm>
              <a:off x="2455941" y="4322835"/>
              <a:ext cx="466336" cy="465617"/>
            </a:xfrm>
            <a:custGeom>
              <a:avLst/>
              <a:gdLst>
                <a:gd name="T0" fmla="*/ 649 w 649"/>
                <a:gd name="T1" fmla="*/ 324 h 648"/>
                <a:gd name="T2" fmla="*/ 325 w 649"/>
                <a:gd name="T3" fmla="*/ 648 h 648"/>
                <a:gd name="T4" fmla="*/ 0 w 649"/>
                <a:gd name="T5" fmla="*/ 324 h 648"/>
                <a:gd name="T6" fmla="*/ 325 w 649"/>
                <a:gd name="T7" fmla="*/ 0 h 648"/>
                <a:gd name="T8" fmla="*/ 649 w 649"/>
                <a:gd name="T9" fmla="*/ 324 h 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9" h="648">
                  <a:moveTo>
                    <a:pt x="649" y="324"/>
                  </a:moveTo>
                  <a:lnTo>
                    <a:pt x="325" y="648"/>
                  </a:lnTo>
                  <a:lnTo>
                    <a:pt x="0" y="324"/>
                  </a:lnTo>
                  <a:lnTo>
                    <a:pt x="325" y="0"/>
                  </a:lnTo>
                  <a:lnTo>
                    <a:pt x="649" y="324"/>
                  </a:lnTo>
                  <a:close/>
                </a:path>
              </a:pathLst>
            </a:custGeom>
            <a:solidFill>
              <a:srgbClr val="00647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8689" name="矩形 41"/>
            <p:cNvSpPr/>
            <p:nvPr/>
          </p:nvSpPr>
          <p:spPr>
            <a:xfrm>
              <a:off x="2318871" y="1500308"/>
              <a:ext cx="1079967" cy="20472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6600" spc="300" dirty="0">
                  <a:latin typeface="Agency FB" panose="020B0503020202020204" pitchFamily="34" charset="0"/>
                  <a:ea typeface="+mn-ea"/>
                  <a:cs typeface="+mn-ea"/>
                  <a:sym typeface="+mn-lt"/>
                </a:rPr>
                <a:t>02</a:t>
              </a:r>
              <a:endParaRPr lang="zh-CN" altLang="en-US" sz="6600" spc="300" dirty="0">
                <a:latin typeface="Agency FB" panose="020B0503020202020204" pitchFamily="34" charset="0"/>
                <a:ea typeface="+mn-ea"/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486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486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66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组合 1"/>
          <p:cNvGrpSpPr/>
          <p:nvPr/>
        </p:nvGrpSpPr>
        <p:grpSpPr>
          <a:xfrm>
            <a:off x="-13565" y="1139467"/>
            <a:ext cx="9157565" cy="440949"/>
            <a:chOff x="-13565" y="1139467"/>
            <a:chExt cx="9157565" cy="440949"/>
          </a:xfrm>
        </p:grpSpPr>
        <p:cxnSp>
          <p:nvCxnSpPr>
            <p:cNvPr id="3145728" name="Straight Connector 3"/>
            <p:cNvCxnSpPr>
              <a:cxnSpLocks/>
            </p:cNvCxnSpPr>
            <p:nvPr/>
          </p:nvCxnSpPr>
          <p:spPr>
            <a:xfrm>
              <a:off x="-13565" y="1356615"/>
              <a:ext cx="1296144" cy="0"/>
            </a:xfrm>
            <a:prstGeom prst="line">
              <a:avLst/>
            </a:prstGeom>
            <a:ln w="6350">
              <a:solidFill>
                <a:schemeClr val="tx2"/>
              </a:solidFill>
              <a:prstDash val="dash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5729" name="Straight Connector 4"/>
            <p:cNvCxnSpPr>
              <a:cxnSpLocks/>
            </p:cNvCxnSpPr>
            <p:nvPr/>
          </p:nvCxnSpPr>
          <p:spPr>
            <a:xfrm>
              <a:off x="1952709" y="1366123"/>
              <a:ext cx="1242138" cy="0"/>
            </a:xfrm>
            <a:prstGeom prst="line">
              <a:avLst/>
            </a:prstGeom>
            <a:ln w="6350">
              <a:solidFill>
                <a:schemeClr val="tx2"/>
              </a:solidFill>
              <a:prstDash val="dash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8693" name="Freeform: Shape 27"/>
            <p:cNvSpPr/>
            <p:nvPr/>
          </p:nvSpPr>
          <p:spPr bwMode="auto">
            <a:xfrm>
              <a:off x="1417606" y="1139467"/>
              <a:ext cx="427240" cy="427240"/>
            </a:xfrm>
            <a:custGeom>
              <a:avLst/>
              <a:gdLst>
                <a:gd name="T0" fmla="*/ 545 w 913"/>
                <a:gd name="T1" fmla="*/ 9 h 913"/>
                <a:gd name="T2" fmla="*/ 367 w 913"/>
                <a:gd name="T3" fmla="*/ 9 h 913"/>
                <a:gd name="T4" fmla="*/ 0 w 913"/>
                <a:gd name="T5" fmla="*/ 456 h 913"/>
                <a:gd name="T6" fmla="*/ 367 w 913"/>
                <a:gd name="T7" fmla="*/ 904 h 913"/>
                <a:gd name="T8" fmla="*/ 545 w 913"/>
                <a:gd name="T9" fmla="*/ 904 h 913"/>
                <a:gd name="T10" fmla="*/ 913 w 913"/>
                <a:gd name="T11" fmla="*/ 456 h 913"/>
                <a:gd name="T12" fmla="*/ 339 w 913"/>
                <a:gd name="T13" fmla="*/ 108 h 913"/>
                <a:gd name="T14" fmla="*/ 171 w 913"/>
                <a:gd name="T15" fmla="*/ 225 h 913"/>
                <a:gd name="T16" fmla="*/ 118 w 913"/>
                <a:gd name="T17" fmla="*/ 314 h 913"/>
                <a:gd name="T18" fmla="*/ 181 w 913"/>
                <a:gd name="T19" fmla="*/ 403 h 913"/>
                <a:gd name="T20" fmla="*/ 118 w 913"/>
                <a:gd name="T21" fmla="*/ 314 h 913"/>
                <a:gd name="T22" fmla="*/ 91 w 913"/>
                <a:gd name="T23" fmla="*/ 492 h 913"/>
                <a:gd name="T24" fmla="*/ 196 w 913"/>
                <a:gd name="T25" fmla="*/ 581 h 913"/>
                <a:gd name="T26" fmla="*/ 158 w 913"/>
                <a:gd name="T27" fmla="*/ 670 h 913"/>
                <a:gd name="T28" fmla="*/ 339 w 913"/>
                <a:gd name="T29" fmla="*/ 804 h 913"/>
                <a:gd name="T30" fmla="*/ 412 w 913"/>
                <a:gd name="T31" fmla="*/ 748 h 913"/>
                <a:gd name="T32" fmla="*/ 412 w 913"/>
                <a:gd name="T33" fmla="*/ 670 h 913"/>
                <a:gd name="T34" fmla="*/ 412 w 913"/>
                <a:gd name="T35" fmla="*/ 581 h 913"/>
                <a:gd name="T36" fmla="*/ 269 w 913"/>
                <a:gd name="T37" fmla="*/ 492 h 913"/>
                <a:gd name="T38" fmla="*/ 412 w 913"/>
                <a:gd name="T39" fmla="*/ 581 h 913"/>
                <a:gd name="T40" fmla="*/ 271 w 913"/>
                <a:gd name="T41" fmla="*/ 403 h 913"/>
                <a:gd name="T42" fmla="*/ 412 w 913"/>
                <a:gd name="T43" fmla="*/ 314 h 913"/>
                <a:gd name="T44" fmla="*/ 412 w 913"/>
                <a:gd name="T45" fmla="*/ 225 h 913"/>
                <a:gd name="T46" fmla="*/ 412 w 913"/>
                <a:gd name="T47" fmla="*/ 165 h 913"/>
                <a:gd name="T48" fmla="*/ 795 w 913"/>
                <a:gd name="T49" fmla="*/ 314 h 913"/>
                <a:gd name="T50" fmla="*/ 732 w 913"/>
                <a:gd name="T51" fmla="*/ 403 h 913"/>
                <a:gd name="T52" fmla="*/ 795 w 913"/>
                <a:gd name="T53" fmla="*/ 314 h 913"/>
                <a:gd name="T54" fmla="*/ 672 w 913"/>
                <a:gd name="T55" fmla="*/ 225 h 913"/>
                <a:gd name="T56" fmla="*/ 742 w 913"/>
                <a:gd name="T57" fmla="*/ 225 h 913"/>
                <a:gd name="T58" fmla="*/ 564 w 913"/>
                <a:gd name="T59" fmla="*/ 225 h 913"/>
                <a:gd name="T60" fmla="*/ 501 w 913"/>
                <a:gd name="T61" fmla="*/ 165 h 913"/>
                <a:gd name="T62" fmla="*/ 617 w 913"/>
                <a:gd name="T63" fmla="*/ 314 h 913"/>
                <a:gd name="T64" fmla="*/ 501 w 913"/>
                <a:gd name="T65" fmla="*/ 403 h 913"/>
                <a:gd name="T66" fmla="*/ 501 w 913"/>
                <a:gd name="T67" fmla="*/ 492 h 913"/>
                <a:gd name="T68" fmla="*/ 624 w 913"/>
                <a:gd name="T69" fmla="*/ 581 h 913"/>
                <a:gd name="T70" fmla="*/ 501 w 913"/>
                <a:gd name="T71" fmla="*/ 492 h 913"/>
                <a:gd name="T72" fmla="*/ 501 w 913"/>
                <a:gd name="T73" fmla="*/ 670 h 913"/>
                <a:gd name="T74" fmla="*/ 501 w 913"/>
                <a:gd name="T75" fmla="*/ 748 h 913"/>
                <a:gd name="T76" fmla="*/ 682 w 913"/>
                <a:gd name="T77" fmla="*/ 670 h 913"/>
                <a:gd name="T78" fmla="*/ 573 w 913"/>
                <a:gd name="T79" fmla="*/ 804 h 913"/>
                <a:gd name="T80" fmla="*/ 733 w 913"/>
                <a:gd name="T81" fmla="*/ 492 h 913"/>
                <a:gd name="T82" fmla="*/ 802 w 913"/>
                <a:gd name="T83" fmla="*/ 581 h 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913" h="913">
                  <a:moveTo>
                    <a:pt x="751" y="108"/>
                  </a:moveTo>
                  <a:cubicBezTo>
                    <a:pt x="693" y="59"/>
                    <a:pt x="623" y="24"/>
                    <a:pt x="545" y="9"/>
                  </a:cubicBezTo>
                  <a:cubicBezTo>
                    <a:pt x="517" y="3"/>
                    <a:pt x="487" y="0"/>
                    <a:pt x="456" y="0"/>
                  </a:cubicBezTo>
                  <a:cubicBezTo>
                    <a:pt x="426" y="0"/>
                    <a:pt x="396" y="3"/>
                    <a:pt x="367" y="9"/>
                  </a:cubicBezTo>
                  <a:cubicBezTo>
                    <a:pt x="290" y="24"/>
                    <a:pt x="219" y="59"/>
                    <a:pt x="161" y="108"/>
                  </a:cubicBezTo>
                  <a:cubicBezTo>
                    <a:pt x="63" y="192"/>
                    <a:pt x="0" y="317"/>
                    <a:pt x="0" y="456"/>
                  </a:cubicBezTo>
                  <a:cubicBezTo>
                    <a:pt x="0" y="596"/>
                    <a:pt x="63" y="721"/>
                    <a:pt x="161" y="804"/>
                  </a:cubicBezTo>
                  <a:cubicBezTo>
                    <a:pt x="219" y="854"/>
                    <a:pt x="290" y="889"/>
                    <a:pt x="367" y="904"/>
                  </a:cubicBezTo>
                  <a:cubicBezTo>
                    <a:pt x="396" y="910"/>
                    <a:pt x="426" y="913"/>
                    <a:pt x="456" y="913"/>
                  </a:cubicBezTo>
                  <a:cubicBezTo>
                    <a:pt x="487" y="913"/>
                    <a:pt x="517" y="910"/>
                    <a:pt x="545" y="904"/>
                  </a:cubicBezTo>
                  <a:cubicBezTo>
                    <a:pt x="623" y="889"/>
                    <a:pt x="693" y="854"/>
                    <a:pt x="751" y="804"/>
                  </a:cubicBezTo>
                  <a:cubicBezTo>
                    <a:pt x="850" y="721"/>
                    <a:pt x="913" y="596"/>
                    <a:pt x="913" y="456"/>
                  </a:cubicBezTo>
                  <a:cubicBezTo>
                    <a:pt x="913" y="317"/>
                    <a:pt x="850" y="192"/>
                    <a:pt x="751" y="108"/>
                  </a:cubicBezTo>
                  <a:close/>
                  <a:moveTo>
                    <a:pt x="339" y="108"/>
                  </a:moveTo>
                  <a:cubicBezTo>
                    <a:pt x="301" y="141"/>
                    <a:pt x="267" y="181"/>
                    <a:pt x="241" y="225"/>
                  </a:cubicBezTo>
                  <a:cubicBezTo>
                    <a:pt x="171" y="225"/>
                    <a:pt x="171" y="225"/>
                    <a:pt x="171" y="225"/>
                  </a:cubicBezTo>
                  <a:cubicBezTo>
                    <a:pt x="215" y="172"/>
                    <a:pt x="273" y="131"/>
                    <a:pt x="339" y="108"/>
                  </a:cubicBezTo>
                  <a:close/>
                  <a:moveTo>
                    <a:pt x="118" y="314"/>
                  </a:moveTo>
                  <a:cubicBezTo>
                    <a:pt x="201" y="314"/>
                    <a:pt x="201" y="314"/>
                    <a:pt x="201" y="314"/>
                  </a:cubicBezTo>
                  <a:cubicBezTo>
                    <a:pt x="191" y="343"/>
                    <a:pt x="185" y="372"/>
                    <a:pt x="181" y="403"/>
                  </a:cubicBezTo>
                  <a:cubicBezTo>
                    <a:pt x="93" y="403"/>
                    <a:pt x="93" y="403"/>
                    <a:pt x="93" y="403"/>
                  </a:cubicBezTo>
                  <a:cubicBezTo>
                    <a:pt x="98" y="372"/>
                    <a:pt x="106" y="342"/>
                    <a:pt x="118" y="314"/>
                  </a:cubicBezTo>
                  <a:close/>
                  <a:moveTo>
                    <a:pt x="111" y="581"/>
                  </a:moveTo>
                  <a:cubicBezTo>
                    <a:pt x="101" y="553"/>
                    <a:pt x="94" y="523"/>
                    <a:pt x="91" y="492"/>
                  </a:cubicBezTo>
                  <a:cubicBezTo>
                    <a:pt x="180" y="492"/>
                    <a:pt x="180" y="492"/>
                    <a:pt x="180" y="492"/>
                  </a:cubicBezTo>
                  <a:cubicBezTo>
                    <a:pt x="182" y="523"/>
                    <a:pt x="188" y="553"/>
                    <a:pt x="196" y="581"/>
                  </a:cubicBezTo>
                  <a:lnTo>
                    <a:pt x="111" y="581"/>
                  </a:lnTo>
                  <a:close/>
                  <a:moveTo>
                    <a:pt x="158" y="670"/>
                  </a:moveTo>
                  <a:cubicBezTo>
                    <a:pt x="231" y="670"/>
                    <a:pt x="231" y="670"/>
                    <a:pt x="231" y="670"/>
                  </a:cubicBezTo>
                  <a:cubicBezTo>
                    <a:pt x="259" y="722"/>
                    <a:pt x="295" y="767"/>
                    <a:pt x="339" y="804"/>
                  </a:cubicBezTo>
                  <a:cubicBezTo>
                    <a:pt x="266" y="780"/>
                    <a:pt x="203" y="732"/>
                    <a:pt x="158" y="670"/>
                  </a:cubicBezTo>
                  <a:close/>
                  <a:moveTo>
                    <a:pt x="412" y="748"/>
                  </a:moveTo>
                  <a:cubicBezTo>
                    <a:pt x="383" y="726"/>
                    <a:pt x="357" y="700"/>
                    <a:pt x="336" y="670"/>
                  </a:cubicBezTo>
                  <a:cubicBezTo>
                    <a:pt x="412" y="670"/>
                    <a:pt x="412" y="670"/>
                    <a:pt x="412" y="670"/>
                  </a:cubicBezTo>
                  <a:lnTo>
                    <a:pt x="412" y="748"/>
                  </a:lnTo>
                  <a:close/>
                  <a:moveTo>
                    <a:pt x="412" y="581"/>
                  </a:moveTo>
                  <a:cubicBezTo>
                    <a:pt x="289" y="581"/>
                    <a:pt x="289" y="581"/>
                    <a:pt x="289" y="581"/>
                  </a:cubicBezTo>
                  <a:cubicBezTo>
                    <a:pt x="279" y="553"/>
                    <a:pt x="272" y="523"/>
                    <a:pt x="269" y="492"/>
                  </a:cubicBezTo>
                  <a:cubicBezTo>
                    <a:pt x="412" y="492"/>
                    <a:pt x="412" y="492"/>
                    <a:pt x="412" y="492"/>
                  </a:cubicBezTo>
                  <a:lnTo>
                    <a:pt x="412" y="581"/>
                  </a:lnTo>
                  <a:close/>
                  <a:moveTo>
                    <a:pt x="412" y="403"/>
                  </a:moveTo>
                  <a:cubicBezTo>
                    <a:pt x="271" y="403"/>
                    <a:pt x="271" y="403"/>
                    <a:pt x="271" y="403"/>
                  </a:cubicBezTo>
                  <a:cubicBezTo>
                    <a:pt x="276" y="372"/>
                    <a:pt x="284" y="342"/>
                    <a:pt x="296" y="314"/>
                  </a:cubicBezTo>
                  <a:cubicBezTo>
                    <a:pt x="412" y="314"/>
                    <a:pt x="412" y="314"/>
                    <a:pt x="412" y="314"/>
                  </a:cubicBezTo>
                  <a:lnTo>
                    <a:pt x="412" y="403"/>
                  </a:lnTo>
                  <a:close/>
                  <a:moveTo>
                    <a:pt x="412" y="225"/>
                  </a:moveTo>
                  <a:cubicBezTo>
                    <a:pt x="349" y="225"/>
                    <a:pt x="349" y="225"/>
                    <a:pt x="349" y="225"/>
                  </a:cubicBezTo>
                  <a:cubicBezTo>
                    <a:pt x="368" y="202"/>
                    <a:pt x="389" y="182"/>
                    <a:pt x="412" y="165"/>
                  </a:cubicBezTo>
                  <a:lnTo>
                    <a:pt x="412" y="225"/>
                  </a:lnTo>
                  <a:close/>
                  <a:moveTo>
                    <a:pt x="795" y="314"/>
                  </a:moveTo>
                  <a:cubicBezTo>
                    <a:pt x="807" y="342"/>
                    <a:pt x="815" y="372"/>
                    <a:pt x="820" y="403"/>
                  </a:cubicBezTo>
                  <a:cubicBezTo>
                    <a:pt x="732" y="403"/>
                    <a:pt x="732" y="403"/>
                    <a:pt x="732" y="403"/>
                  </a:cubicBezTo>
                  <a:cubicBezTo>
                    <a:pt x="728" y="372"/>
                    <a:pt x="721" y="343"/>
                    <a:pt x="712" y="314"/>
                  </a:cubicBezTo>
                  <a:lnTo>
                    <a:pt x="795" y="314"/>
                  </a:lnTo>
                  <a:close/>
                  <a:moveTo>
                    <a:pt x="742" y="225"/>
                  </a:moveTo>
                  <a:cubicBezTo>
                    <a:pt x="672" y="225"/>
                    <a:pt x="672" y="225"/>
                    <a:pt x="672" y="225"/>
                  </a:cubicBezTo>
                  <a:cubicBezTo>
                    <a:pt x="645" y="181"/>
                    <a:pt x="612" y="141"/>
                    <a:pt x="573" y="108"/>
                  </a:cubicBezTo>
                  <a:cubicBezTo>
                    <a:pt x="640" y="131"/>
                    <a:pt x="698" y="172"/>
                    <a:pt x="742" y="225"/>
                  </a:cubicBezTo>
                  <a:close/>
                  <a:moveTo>
                    <a:pt x="501" y="165"/>
                  </a:moveTo>
                  <a:cubicBezTo>
                    <a:pt x="524" y="182"/>
                    <a:pt x="545" y="202"/>
                    <a:pt x="564" y="225"/>
                  </a:cubicBezTo>
                  <a:cubicBezTo>
                    <a:pt x="501" y="225"/>
                    <a:pt x="501" y="225"/>
                    <a:pt x="501" y="225"/>
                  </a:cubicBezTo>
                  <a:lnTo>
                    <a:pt x="501" y="165"/>
                  </a:lnTo>
                  <a:close/>
                  <a:moveTo>
                    <a:pt x="501" y="314"/>
                  </a:moveTo>
                  <a:cubicBezTo>
                    <a:pt x="617" y="314"/>
                    <a:pt x="617" y="314"/>
                    <a:pt x="617" y="314"/>
                  </a:cubicBezTo>
                  <a:cubicBezTo>
                    <a:pt x="629" y="342"/>
                    <a:pt x="637" y="372"/>
                    <a:pt x="642" y="403"/>
                  </a:cubicBezTo>
                  <a:cubicBezTo>
                    <a:pt x="501" y="403"/>
                    <a:pt x="501" y="403"/>
                    <a:pt x="501" y="403"/>
                  </a:cubicBezTo>
                  <a:lnTo>
                    <a:pt x="501" y="314"/>
                  </a:lnTo>
                  <a:close/>
                  <a:moveTo>
                    <a:pt x="501" y="492"/>
                  </a:moveTo>
                  <a:cubicBezTo>
                    <a:pt x="644" y="492"/>
                    <a:pt x="644" y="492"/>
                    <a:pt x="644" y="492"/>
                  </a:cubicBezTo>
                  <a:cubicBezTo>
                    <a:pt x="641" y="523"/>
                    <a:pt x="634" y="553"/>
                    <a:pt x="624" y="581"/>
                  </a:cubicBezTo>
                  <a:cubicBezTo>
                    <a:pt x="501" y="581"/>
                    <a:pt x="501" y="581"/>
                    <a:pt x="501" y="581"/>
                  </a:cubicBezTo>
                  <a:lnTo>
                    <a:pt x="501" y="492"/>
                  </a:lnTo>
                  <a:close/>
                  <a:moveTo>
                    <a:pt x="501" y="748"/>
                  </a:moveTo>
                  <a:cubicBezTo>
                    <a:pt x="501" y="670"/>
                    <a:pt x="501" y="670"/>
                    <a:pt x="501" y="670"/>
                  </a:cubicBezTo>
                  <a:cubicBezTo>
                    <a:pt x="577" y="670"/>
                    <a:pt x="577" y="670"/>
                    <a:pt x="577" y="670"/>
                  </a:cubicBezTo>
                  <a:cubicBezTo>
                    <a:pt x="555" y="700"/>
                    <a:pt x="530" y="726"/>
                    <a:pt x="501" y="748"/>
                  </a:cubicBezTo>
                  <a:close/>
                  <a:moveTo>
                    <a:pt x="573" y="804"/>
                  </a:moveTo>
                  <a:cubicBezTo>
                    <a:pt x="617" y="767"/>
                    <a:pt x="654" y="722"/>
                    <a:pt x="682" y="670"/>
                  </a:cubicBezTo>
                  <a:cubicBezTo>
                    <a:pt x="755" y="670"/>
                    <a:pt x="755" y="670"/>
                    <a:pt x="755" y="670"/>
                  </a:cubicBezTo>
                  <a:cubicBezTo>
                    <a:pt x="710" y="732"/>
                    <a:pt x="647" y="780"/>
                    <a:pt x="573" y="804"/>
                  </a:cubicBezTo>
                  <a:close/>
                  <a:moveTo>
                    <a:pt x="717" y="581"/>
                  </a:moveTo>
                  <a:cubicBezTo>
                    <a:pt x="725" y="553"/>
                    <a:pt x="731" y="523"/>
                    <a:pt x="733" y="492"/>
                  </a:cubicBezTo>
                  <a:cubicBezTo>
                    <a:pt x="822" y="492"/>
                    <a:pt x="822" y="492"/>
                    <a:pt x="822" y="492"/>
                  </a:cubicBezTo>
                  <a:cubicBezTo>
                    <a:pt x="819" y="523"/>
                    <a:pt x="812" y="553"/>
                    <a:pt x="802" y="581"/>
                  </a:cubicBezTo>
                  <a:lnTo>
                    <a:pt x="717" y="58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grpSp>
          <p:nvGrpSpPr>
            <p:cNvPr id="50" name="Group 28"/>
            <p:cNvGrpSpPr/>
            <p:nvPr/>
          </p:nvGrpSpPr>
          <p:grpSpPr>
            <a:xfrm>
              <a:off x="3254519" y="1195587"/>
              <a:ext cx="604111" cy="341074"/>
              <a:chOff x="6475413" y="254001"/>
              <a:chExt cx="762000" cy="430212"/>
            </a:xfrm>
            <a:solidFill>
              <a:schemeClr val="accent2"/>
            </a:solidFill>
          </p:grpSpPr>
          <p:sp>
            <p:nvSpPr>
              <p:cNvPr id="1048694" name="Freeform: Shape 29"/>
              <p:cNvSpPr/>
              <p:nvPr/>
            </p:nvSpPr>
            <p:spPr bwMode="auto">
              <a:xfrm>
                <a:off x="6475413" y="652463"/>
                <a:ext cx="762000" cy="31750"/>
              </a:xfrm>
              <a:custGeom>
                <a:avLst/>
                <a:gdLst>
                  <a:gd name="T0" fmla="*/ 0 w 1140"/>
                  <a:gd name="T1" fmla="*/ 0 h 47"/>
                  <a:gd name="T2" fmla="*/ 197 w 1140"/>
                  <a:gd name="T3" fmla="*/ 47 h 47"/>
                  <a:gd name="T4" fmla="*/ 992 w 1140"/>
                  <a:gd name="T5" fmla="*/ 45 h 47"/>
                  <a:gd name="T6" fmla="*/ 1140 w 1140"/>
                  <a:gd name="T7" fmla="*/ 0 h 47"/>
                  <a:gd name="T8" fmla="*/ 0 w 1140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40" h="47">
                    <a:moveTo>
                      <a:pt x="0" y="0"/>
                    </a:moveTo>
                    <a:cubicBezTo>
                      <a:pt x="0" y="0"/>
                      <a:pt x="97" y="47"/>
                      <a:pt x="197" y="47"/>
                    </a:cubicBezTo>
                    <a:cubicBezTo>
                      <a:pt x="298" y="47"/>
                      <a:pt x="992" y="45"/>
                      <a:pt x="992" y="45"/>
                    </a:cubicBezTo>
                    <a:cubicBezTo>
                      <a:pt x="992" y="45"/>
                      <a:pt x="1107" y="42"/>
                      <a:pt x="114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1048695" name="Freeform: Shape 30"/>
              <p:cNvSpPr/>
              <p:nvPr/>
            </p:nvSpPr>
            <p:spPr bwMode="auto">
              <a:xfrm>
                <a:off x="6769100" y="352426"/>
                <a:ext cx="168275" cy="158750"/>
              </a:xfrm>
              <a:custGeom>
                <a:avLst/>
                <a:gdLst>
                  <a:gd name="T0" fmla="*/ 106 w 106"/>
                  <a:gd name="T1" fmla="*/ 38 h 100"/>
                  <a:gd name="T2" fmla="*/ 65 w 106"/>
                  <a:gd name="T3" fmla="*/ 38 h 100"/>
                  <a:gd name="T4" fmla="*/ 53 w 106"/>
                  <a:gd name="T5" fmla="*/ 0 h 100"/>
                  <a:gd name="T6" fmla="*/ 40 w 106"/>
                  <a:gd name="T7" fmla="*/ 38 h 100"/>
                  <a:gd name="T8" fmla="*/ 0 w 106"/>
                  <a:gd name="T9" fmla="*/ 38 h 100"/>
                  <a:gd name="T10" fmla="*/ 33 w 106"/>
                  <a:gd name="T11" fmla="*/ 62 h 100"/>
                  <a:gd name="T12" fmla="*/ 20 w 106"/>
                  <a:gd name="T13" fmla="*/ 100 h 100"/>
                  <a:gd name="T14" fmla="*/ 53 w 106"/>
                  <a:gd name="T15" fmla="*/ 76 h 100"/>
                  <a:gd name="T16" fmla="*/ 85 w 106"/>
                  <a:gd name="T17" fmla="*/ 100 h 100"/>
                  <a:gd name="T18" fmla="*/ 73 w 106"/>
                  <a:gd name="T19" fmla="*/ 62 h 100"/>
                  <a:gd name="T20" fmla="*/ 106 w 106"/>
                  <a:gd name="T21" fmla="*/ 38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6" h="100">
                    <a:moveTo>
                      <a:pt x="106" y="38"/>
                    </a:moveTo>
                    <a:lnTo>
                      <a:pt x="65" y="38"/>
                    </a:lnTo>
                    <a:lnTo>
                      <a:pt x="53" y="0"/>
                    </a:lnTo>
                    <a:lnTo>
                      <a:pt x="40" y="38"/>
                    </a:lnTo>
                    <a:lnTo>
                      <a:pt x="0" y="38"/>
                    </a:lnTo>
                    <a:lnTo>
                      <a:pt x="33" y="62"/>
                    </a:lnTo>
                    <a:lnTo>
                      <a:pt x="20" y="100"/>
                    </a:lnTo>
                    <a:lnTo>
                      <a:pt x="53" y="76"/>
                    </a:lnTo>
                    <a:lnTo>
                      <a:pt x="85" y="100"/>
                    </a:lnTo>
                    <a:lnTo>
                      <a:pt x="73" y="62"/>
                    </a:lnTo>
                    <a:lnTo>
                      <a:pt x="106" y="3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1048696" name="Freeform: Shape 31"/>
              <p:cNvSpPr/>
              <p:nvPr/>
            </p:nvSpPr>
            <p:spPr bwMode="auto">
              <a:xfrm>
                <a:off x="6724650" y="342901"/>
                <a:ext cx="47625" cy="53975"/>
              </a:xfrm>
              <a:custGeom>
                <a:avLst/>
                <a:gdLst>
                  <a:gd name="T0" fmla="*/ 44 w 71"/>
                  <a:gd name="T1" fmla="*/ 0 h 80"/>
                  <a:gd name="T2" fmla="*/ 0 w 71"/>
                  <a:gd name="T3" fmla="*/ 65 h 80"/>
                  <a:gd name="T4" fmla="*/ 35 w 71"/>
                  <a:gd name="T5" fmla="*/ 80 h 80"/>
                  <a:gd name="T6" fmla="*/ 71 w 71"/>
                  <a:gd name="T7" fmla="*/ 27 h 80"/>
                  <a:gd name="T8" fmla="*/ 44 w 71"/>
                  <a:gd name="T9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" h="80">
                    <a:moveTo>
                      <a:pt x="44" y="0"/>
                    </a:moveTo>
                    <a:cubicBezTo>
                      <a:pt x="25" y="19"/>
                      <a:pt x="10" y="41"/>
                      <a:pt x="0" y="65"/>
                    </a:cubicBezTo>
                    <a:cubicBezTo>
                      <a:pt x="35" y="80"/>
                      <a:pt x="35" y="80"/>
                      <a:pt x="35" y="80"/>
                    </a:cubicBezTo>
                    <a:cubicBezTo>
                      <a:pt x="43" y="60"/>
                      <a:pt x="55" y="42"/>
                      <a:pt x="71" y="27"/>
                    </a:cubicBezTo>
                    <a:lnTo>
                      <a:pt x="4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1048697" name="Freeform: Shape 32"/>
              <p:cNvSpPr/>
              <p:nvPr/>
            </p:nvSpPr>
            <p:spPr bwMode="auto">
              <a:xfrm>
                <a:off x="6713538" y="438151"/>
                <a:ext cx="34925" cy="52388"/>
              </a:xfrm>
              <a:custGeom>
                <a:avLst/>
                <a:gdLst>
                  <a:gd name="T0" fmla="*/ 38 w 51"/>
                  <a:gd name="T1" fmla="*/ 0 h 78"/>
                  <a:gd name="T2" fmla="*/ 0 w 51"/>
                  <a:gd name="T3" fmla="*/ 1 h 78"/>
                  <a:gd name="T4" fmla="*/ 15 w 51"/>
                  <a:gd name="T5" fmla="*/ 78 h 78"/>
                  <a:gd name="T6" fmla="*/ 51 w 51"/>
                  <a:gd name="T7" fmla="*/ 64 h 78"/>
                  <a:gd name="T8" fmla="*/ 38 w 51"/>
                  <a:gd name="T9" fmla="*/ 1 h 78"/>
                  <a:gd name="T10" fmla="*/ 38 w 51"/>
                  <a:gd name="T11" fmla="*/ 0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1" h="78">
                    <a:moveTo>
                      <a:pt x="38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28"/>
                      <a:pt x="5" y="54"/>
                      <a:pt x="15" y="78"/>
                    </a:cubicBezTo>
                    <a:cubicBezTo>
                      <a:pt x="51" y="64"/>
                      <a:pt x="51" y="64"/>
                      <a:pt x="51" y="64"/>
                    </a:cubicBezTo>
                    <a:cubicBezTo>
                      <a:pt x="42" y="44"/>
                      <a:pt x="38" y="23"/>
                      <a:pt x="38" y="1"/>
                    </a:cubicBezTo>
                    <a:lnTo>
                      <a:pt x="38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1048698" name="Freeform: Shape 33"/>
              <p:cNvSpPr/>
              <p:nvPr/>
            </p:nvSpPr>
            <p:spPr bwMode="auto">
              <a:xfrm>
                <a:off x="6753225" y="515938"/>
                <a:ext cx="53975" cy="49213"/>
              </a:xfrm>
              <a:custGeom>
                <a:avLst/>
                <a:gdLst>
                  <a:gd name="T0" fmla="*/ 0 w 81"/>
                  <a:gd name="T1" fmla="*/ 27 h 72"/>
                  <a:gd name="T2" fmla="*/ 66 w 81"/>
                  <a:gd name="T3" fmla="*/ 72 h 72"/>
                  <a:gd name="T4" fmla="*/ 81 w 81"/>
                  <a:gd name="T5" fmla="*/ 36 h 72"/>
                  <a:gd name="T6" fmla="*/ 27 w 81"/>
                  <a:gd name="T7" fmla="*/ 0 h 72"/>
                  <a:gd name="T8" fmla="*/ 0 w 81"/>
                  <a:gd name="T9" fmla="*/ 27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72">
                    <a:moveTo>
                      <a:pt x="0" y="27"/>
                    </a:moveTo>
                    <a:cubicBezTo>
                      <a:pt x="19" y="46"/>
                      <a:pt x="42" y="61"/>
                      <a:pt x="66" y="72"/>
                    </a:cubicBezTo>
                    <a:cubicBezTo>
                      <a:pt x="81" y="36"/>
                      <a:pt x="81" y="36"/>
                      <a:pt x="81" y="36"/>
                    </a:cubicBezTo>
                    <a:cubicBezTo>
                      <a:pt x="61" y="28"/>
                      <a:pt x="43" y="16"/>
                      <a:pt x="27" y="0"/>
                    </a:cubicBezTo>
                    <a:lnTo>
                      <a:pt x="0" y="27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1048699" name="Freeform: Shape 34"/>
              <p:cNvSpPr/>
              <p:nvPr/>
            </p:nvSpPr>
            <p:spPr bwMode="auto">
              <a:xfrm>
                <a:off x="6797675" y="303213"/>
                <a:ext cx="52388" cy="33338"/>
              </a:xfrm>
              <a:custGeom>
                <a:avLst/>
                <a:gdLst>
                  <a:gd name="T0" fmla="*/ 78 w 78"/>
                  <a:gd name="T1" fmla="*/ 38 h 51"/>
                  <a:gd name="T2" fmla="*/ 78 w 78"/>
                  <a:gd name="T3" fmla="*/ 38 h 51"/>
                  <a:gd name="T4" fmla="*/ 78 w 78"/>
                  <a:gd name="T5" fmla="*/ 0 h 51"/>
                  <a:gd name="T6" fmla="*/ 0 w 78"/>
                  <a:gd name="T7" fmla="*/ 16 h 51"/>
                  <a:gd name="T8" fmla="*/ 15 w 78"/>
                  <a:gd name="T9" fmla="*/ 51 h 51"/>
                  <a:gd name="T10" fmla="*/ 78 w 78"/>
                  <a:gd name="T11" fmla="*/ 38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8" h="51">
                    <a:moveTo>
                      <a:pt x="78" y="38"/>
                    </a:moveTo>
                    <a:cubicBezTo>
                      <a:pt x="78" y="38"/>
                      <a:pt x="78" y="38"/>
                      <a:pt x="78" y="38"/>
                    </a:cubicBezTo>
                    <a:cubicBezTo>
                      <a:pt x="78" y="0"/>
                      <a:pt x="78" y="0"/>
                      <a:pt x="78" y="0"/>
                    </a:cubicBezTo>
                    <a:cubicBezTo>
                      <a:pt x="51" y="0"/>
                      <a:pt x="25" y="5"/>
                      <a:pt x="0" y="16"/>
                    </a:cubicBezTo>
                    <a:cubicBezTo>
                      <a:pt x="15" y="51"/>
                      <a:pt x="15" y="51"/>
                      <a:pt x="15" y="51"/>
                    </a:cubicBezTo>
                    <a:cubicBezTo>
                      <a:pt x="35" y="42"/>
                      <a:pt x="56" y="38"/>
                      <a:pt x="78" y="3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1048700" name="Freeform: Shape 35"/>
              <p:cNvSpPr/>
              <p:nvPr/>
            </p:nvSpPr>
            <p:spPr bwMode="auto">
              <a:xfrm>
                <a:off x="6953250" y="387351"/>
                <a:ext cx="33338" cy="50800"/>
              </a:xfrm>
              <a:custGeom>
                <a:avLst/>
                <a:gdLst>
                  <a:gd name="T0" fmla="*/ 0 w 50"/>
                  <a:gd name="T1" fmla="*/ 14 h 78"/>
                  <a:gd name="T2" fmla="*/ 12 w 50"/>
                  <a:gd name="T3" fmla="*/ 78 h 78"/>
                  <a:gd name="T4" fmla="*/ 12 w 50"/>
                  <a:gd name="T5" fmla="*/ 78 h 78"/>
                  <a:gd name="T6" fmla="*/ 50 w 50"/>
                  <a:gd name="T7" fmla="*/ 78 h 78"/>
                  <a:gd name="T8" fmla="*/ 35 w 50"/>
                  <a:gd name="T9" fmla="*/ 0 h 78"/>
                  <a:gd name="T10" fmla="*/ 0 w 50"/>
                  <a:gd name="T11" fmla="*/ 14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0" h="78">
                    <a:moveTo>
                      <a:pt x="0" y="14"/>
                    </a:moveTo>
                    <a:cubicBezTo>
                      <a:pt x="8" y="34"/>
                      <a:pt x="12" y="56"/>
                      <a:pt x="12" y="78"/>
                    </a:cubicBezTo>
                    <a:cubicBezTo>
                      <a:pt x="12" y="78"/>
                      <a:pt x="12" y="78"/>
                      <a:pt x="12" y="78"/>
                    </a:cubicBezTo>
                    <a:cubicBezTo>
                      <a:pt x="50" y="78"/>
                      <a:pt x="50" y="78"/>
                      <a:pt x="50" y="78"/>
                    </a:cubicBezTo>
                    <a:cubicBezTo>
                      <a:pt x="50" y="51"/>
                      <a:pt x="45" y="25"/>
                      <a:pt x="35" y="0"/>
                    </a:cubicBezTo>
                    <a:lnTo>
                      <a:pt x="0" y="1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1048701" name="Freeform: Shape 36"/>
              <p:cNvSpPr/>
              <p:nvPr/>
            </p:nvSpPr>
            <p:spPr bwMode="auto">
              <a:xfrm>
                <a:off x="6892925" y="312738"/>
                <a:ext cx="53975" cy="47625"/>
              </a:xfrm>
              <a:custGeom>
                <a:avLst/>
                <a:gdLst>
                  <a:gd name="T0" fmla="*/ 81 w 81"/>
                  <a:gd name="T1" fmla="*/ 44 h 71"/>
                  <a:gd name="T2" fmla="*/ 15 w 81"/>
                  <a:gd name="T3" fmla="*/ 0 h 71"/>
                  <a:gd name="T4" fmla="*/ 0 w 81"/>
                  <a:gd name="T5" fmla="*/ 35 h 71"/>
                  <a:gd name="T6" fmla="*/ 54 w 81"/>
                  <a:gd name="T7" fmla="*/ 71 h 71"/>
                  <a:gd name="T8" fmla="*/ 81 w 81"/>
                  <a:gd name="T9" fmla="*/ 44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71">
                    <a:moveTo>
                      <a:pt x="81" y="44"/>
                    </a:moveTo>
                    <a:cubicBezTo>
                      <a:pt x="62" y="25"/>
                      <a:pt x="39" y="10"/>
                      <a:pt x="15" y="0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20" y="43"/>
                      <a:pt x="38" y="55"/>
                      <a:pt x="54" y="71"/>
                    </a:cubicBezTo>
                    <a:lnTo>
                      <a:pt x="81" y="4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1048702" name="Freeform: Shape 37"/>
              <p:cNvSpPr/>
              <p:nvPr/>
            </p:nvSpPr>
            <p:spPr bwMode="auto">
              <a:xfrm>
                <a:off x="6850063" y="541338"/>
                <a:ext cx="52388" cy="33338"/>
              </a:xfrm>
              <a:custGeom>
                <a:avLst/>
                <a:gdLst>
                  <a:gd name="T0" fmla="*/ 1 w 78"/>
                  <a:gd name="T1" fmla="*/ 12 h 50"/>
                  <a:gd name="T2" fmla="*/ 0 w 78"/>
                  <a:gd name="T3" fmla="*/ 12 h 50"/>
                  <a:gd name="T4" fmla="*/ 1 w 78"/>
                  <a:gd name="T5" fmla="*/ 50 h 50"/>
                  <a:gd name="T6" fmla="*/ 78 w 78"/>
                  <a:gd name="T7" fmla="*/ 35 h 50"/>
                  <a:gd name="T8" fmla="*/ 64 w 78"/>
                  <a:gd name="T9" fmla="*/ 0 h 50"/>
                  <a:gd name="T10" fmla="*/ 1 w 78"/>
                  <a:gd name="T11" fmla="*/ 12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8" h="50">
                    <a:moveTo>
                      <a:pt x="1" y="12"/>
                    </a:moveTo>
                    <a:cubicBezTo>
                      <a:pt x="0" y="12"/>
                      <a:pt x="0" y="12"/>
                      <a:pt x="0" y="12"/>
                    </a:cubicBezTo>
                    <a:cubicBezTo>
                      <a:pt x="1" y="50"/>
                      <a:pt x="1" y="50"/>
                      <a:pt x="1" y="50"/>
                    </a:cubicBezTo>
                    <a:cubicBezTo>
                      <a:pt x="27" y="50"/>
                      <a:pt x="53" y="45"/>
                      <a:pt x="78" y="35"/>
                    </a:cubicBezTo>
                    <a:cubicBezTo>
                      <a:pt x="64" y="0"/>
                      <a:pt x="64" y="0"/>
                      <a:pt x="64" y="0"/>
                    </a:cubicBezTo>
                    <a:cubicBezTo>
                      <a:pt x="44" y="8"/>
                      <a:pt x="22" y="12"/>
                      <a:pt x="1" y="1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1048703" name="Freeform: Shape 38"/>
              <p:cNvSpPr/>
              <p:nvPr/>
            </p:nvSpPr>
            <p:spPr bwMode="auto">
              <a:xfrm>
                <a:off x="6927850" y="481013"/>
                <a:ext cx="47625" cy="53975"/>
              </a:xfrm>
              <a:custGeom>
                <a:avLst/>
                <a:gdLst>
                  <a:gd name="T0" fmla="*/ 0 w 71"/>
                  <a:gd name="T1" fmla="*/ 53 h 80"/>
                  <a:gd name="T2" fmla="*/ 27 w 71"/>
                  <a:gd name="T3" fmla="*/ 80 h 80"/>
                  <a:gd name="T4" fmla="*/ 71 w 71"/>
                  <a:gd name="T5" fmla="*/ 14 h 80"/>
                  <a:gd name="T6" fmla="*/ 36 w 71"/>
                  <a:gd name="T7" fmla="*/ 0 h 80"/>
                  <a:gd name="T8" fmla="*/ 0 w 71"/>
                  <a:gd name="T9" fmla="*/ 53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" h="80">
                    <a:moveTo>
                      <a:pt x="0" y="53"/>
                    </a:moveTo>
                    <a:cubicBezTo>
                      <a:pt x="27" y="80"/>
                      <a:pt x="27" y="80"/>
                      <a:pt x="27" y="80"/>
                    </a:cubicBezTo>
                    <a:cubicBezTo>
                      <a:pt x="46" y="61"/>
                      <a:pt x="61" y="39"/>
                      <a:pt x="71" y="14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28" y="20"/>
                      <a:pt x="16" y="38"/>
                      <a:pt x="0" y="5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1048704" name="Freeform: Shape 39"/>
              <p:cNvSpPr/>
              <p:nvPr/>
            </p:nvSpPr>
            <p:spPr bwMode="auto">
              <a:xfrm>
                <a:off x="6580188" y="254001"/>
                <a:ext cx="552450" cy="369888"/>
              </a:xfrm>
              <a:custGeom>
                <a:avLst/>
                <a:gdLst>
                  <a:gd name="T0" fmla="*/ 35 w 827"/>
                  <a:gd name="T1" fmla="*/ 554 h 554"/>
                  <a:gd name="T2" fmla="*/ 793 w 827"/>
                  <a:gd name="T3" fmla="*/ 554 h 554"/>
                  <a:gd name="T4" fmla="*/ 827 w 827"/>
                  <a:gd name="T5" fmla="*/ 519 h 554"/>
                  <a:gd name="T6" fmla="*/ 827 w 827"/>
                  <a:gd name="T7" fmla="*/ 34 h 554"/>
                  <a:gd name="T8" fmla="*/ 793 w 827"/>
                  <a:gd name="T9" fmla="*/ 0 h 554"/>
                  <a:gd name="T10" fmla="*/ 35 w 827"/>
                  <a:gd name="T11" fmla="*/ 0 h 554"/>
                  <a:gd name="T12" fmla="*/ 0 w 827"/>
                  <a:gd name="T13" fmla="*/ 34 h 554"/>
                  <a:gd name="T14" fmla="*/ 0 w 827"/>
                  <a:gd name="T15" fmla="*/ 519 h 554"/>
                  <a:gd name="T16" fmla="*/ 35 w 827"/>
                  <a:gd name="T17" fmla="*/ 554 h 554"/>
                  <a:gd name="T18" fmla="*/ 42 w 827"/>
                  <a:gd name="T19" fmla="*/ 41 h 554"/>
                  <a:gd name="T20" fmla="*/ 782 w 827"/>
                  <a:gd name="T21" fmla="*/ 41 h 554"/>
                  <a:gd name="T22" fmla="*/ 782 w 827"/>
                  <a:gd name="T23" fmla="*/ 505 h 554"/>
                  <a:gd name="T24" fmla="*/ 42 w 827"/>
                  <a:gd name="T25" fmla="*/ 505 h 554"/>
                  <a:gd name="T26" fmla="*/ 42 w 827"/>
                  <a:gd name="T27" fmla="*/ 41 h 5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27" h="554">
                    <a:moveTo>
                      <a:pt x="35" y="554"/>
                    </a:moveTo>
                    <a:cubicBezTo>
                      <a:pt x="793" y="554"/>
                      <a:pt x="793" y="554"/>
                      <a:pt x="793" y="554"/>
                    </a:cubicBezTo>
                    <a:cubicBezTo>
                      <a:pt x="811" y="554"/>
                      <a:pt x="827" y="538"/>
                      <a:pt x="827" y="519"/>
                    </a:cubicBezTo>
                    <a:cubicBezTo>
                      <a:pt x="827" y="34"/>
                      <a:pt x="827" y="34"/>
                      <a:pt x="827" y="34"/>
                    </a:cubicBezTo>
                    <a:cubicBezTo>
                      <a:pt x="827" y="15"/>
                      <a:pt x="811" y="0"/>
                      <a:pt x="793" y="0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16" y="0"/>
                      <a:pt x="0" y="15"/>
                      <a:pt x="0" y="34"/>
                    </a:cubicBezTo>
                    <a:cubicBezTo>
                      <a:pt x="0" y="519"/>
                      <a:pt x="0" y="519"/>
                      <a:pt x="0" y="519"/>
                    </a:cubicBezTo>
                    <a:cubicBezTo>
                      <a:pt x="0" y="538"/>
                      <a:pt x="16" y="554"/>
                      <a:pt x="35" y="554"/>
                    </a:cubicBezTo>
                    <a:close/>
                    <a:moveTo>
                      <a:pt x="42" y="41"/>
                    </a:moveTo>
                    <a:cubicBezTo>
                      <a:pt x="782" y="41"/>
                      <a:pt x="782" y="41"/>
                      <a:pt x="782" y="41"/>
                    </a:cubicBezTo>
                    <a:cubicBezTo>
                      <a:pt x="782" y="505"/>
                      <a:pt x="782" y="505"/>
                      <a:pt x="782" y="505"/>
                    </a:cubicBezTo>
                    <a:cubicBezTo>
                      <a:pt x="42" y="505"/>
                      <a:pt x="42" y="505"/>
                      <a:pt x="42" y="505"/>
                    </a:cubicBezTo>
                    <a:lnTo>
                      <a:pt x="42" y="4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</p:grpSp>
        <p:grpSp>
          <p:nvGrpSpPr>
            <p:cNvPr id="51" name="Group 40"/>
            <p:cNvGrpSpPr/>
            <p:nvPr/>
          </p:nvGrpSpPr>
          <p:grpSpPr>
            <a:xfrm>
              <a:off x="7304540" y="1162103"/>
              <a:ext cx="418308" cy="418308"/>
              <a:chOff x="1981200" y="163513"/>
              <a:chExt cx="609600" cy="609600"/>
            </a:xfrm>
            <a:solidFill>
              <a:schemeClr val="accent4"/>
            </a:solidFill>
          </p:grpSpPr>
          <p:sp>
            <p:nvSpPr>
              <p:cNvPr id="1048705" name="Freeform: Shape 41"/>
              <p:cNvSpPr/>
              <p:nvPr/>
            </p:nvSpPr>
            <p:spPr bwMode="auto">
              <a:xfrm>
                <a:off x="1981200" y="163513"/>
                <a:ext cx="609600" cy="609600"/>
              </a:xfrm>
              <a:custGeom>
                <a:avLst/>
                <a:gdLst>
                  <a:gd name="T0" fmla="*/ 456 w 912"/>
                  <a:gd name="T1" fmla="*/ 912 h 912"/>
                  <a:gd name="T2" fmla="*/ 0 w 912"/>
                  <a:gd name="T3" fmla="*/ 456 h 912"/>
                  <a:gd name="T4" fmla="*/ 456 w 912"/>
                  <a:gd name="T5" fmla="*/ 0 h 912"/>
                  <a:gd name="T6" fmla="*/ 912 w 912"/>
                  <a:gd name="T7" fmla="*/ 456 h 912"/>
                  <a:gd name="T8" fmla="*/ 456 w 912"/>
                  <a:gd name="T9" fmla="*/ 912 h 912"/>
                  <a:gd name="T10" fmla="*/ 456 w 912"/>
                  <a:gd name="T11" fmla="*/ 114 h 912"/>
                  <a:gd name="T12" fmla="*/ 114 w 912"/>
                  <a:gd name="T13" fmla="*/ 456 h 912"/>
                  <a:gd name="T14" fmla="*/ 456 w 912"/>
                  <a:gd name="T15" fmla="*/ 798 h 912"/>
                  <a:gd name="T16" fmla="*/ 798 w 912"/>
                  <a:gd name="T17" fmla="*/ 456 h 912"/>
                  <a:gd name="T18" fmla="*/ 456 w 912"/>
                  <a:gd name="T19" fmla="*/ 114 h 9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12" h="912">
                    <a:moveTo>
                      <a:pt x="456" y="912"/>
                    </a:moveTo>
                    <a:cubicBezTo>
                      <a:pt x="204" y="912"/>
                      <a:pt x="0" y="708"/>
                      <a:pt x="0" y="456"/>
                    </a:cubicBezTo>
                    <a:cubicBezTo>
                      <a:pt x="0" y="205"/>
                      <a:pt x="204" y="0"/>
                      <a:pt x="456" y="0"/>
                    </a:cubicBezTo>
                    <a:cubicBezTo>
                      <a:pt x="707" y="0"/>
                      <a:pt x="912" y="205"/>
                      <a:pt x="912" y="456"/>
                    </a:cubicBezTo>
                    <a:cubicBezTo>
                      <a:pt x="912" y="708"/>
                      <a:pt x="707" y="912"/>
                      <a:pt x="456" y="912"/>
                    </a:cubicBezTo>
                    <a:close/>
                    <a:moveTo>
                      <a:pt x="456" y="114"/>
                    </a:moveTo>
                    <a:cubicBezTo>
                      <a:pt x="267" y="114"/>
                      <a:pt x="114" y="267"/>
                      <a:pt x="114" y="456"/>
                    </a:cubicBezTo>
                    <a:cubicBezTo>
                      <a:pt x="114" y="645"/>
                      <a:pt x="267" y="798"/>
                      <a:pt x="456" y="798"/>
                    </a:cubicBezTo>
                    <a:cubicBezTo>
                      <a:pt x="644" y="798"/>
                      <a:pt x="798" y="645"/>
                      <a:pt x="798" y="456"/>
                    </a:cubicBezTo>
                    <a:cubicBezTo>
                      <a:pt x="798" y="267"/>
                      <a:pt x="644" y="114"/>
                      <a:pt x="456" y="11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1048706" name="Freeform: Shape 42"/>
              <p:cNvSpPr/>
              <p:nvPr/>
            </p:nvSpPr>
            <p:spPr bwMode="auto">
              <a:xfrm>
                <a:off x="2178050" y="328613"/>
                <a:ext cx="261938" cy="209550"/>
              </a:xfrm>
              <a:custGeom>
                <a:avLst/>
                <a:gdLst>
                  <a:gd name="T0" fmla="*/ 199 w 394"/>
                  <a:gd name="T1" fmla="*/ 112 h 313"/>
                  <a:gd name="T2" fmla="*/ 162 w 394"/>
                  <a:gd name="T3" fmla="*/ 105 h 313"/>
                  <a:gd name="T4" fmla="*/ 136 w 394"/>
                  <a:gd name="T5" fmla="*/ 108 h 313"/>
                  <a:gd name="T6" fmla="*/ 0 w 394"/>
                  <a:gd name="T7" fmla="*/ 42 h 313"/>
                  <a:gd name="T8" fmla="*/ 60 w 394"/>
                  <a:gd name="T9" fmla="*/ 187 h 313"/>
                  <a:gd name="T10" fmla="*/ 57 w 394"/>
                  <a:gd name="T11" fmla="*/ 209 h 313"/>
                  <a:gd name="T12" fmla="*/ 162 w 394"/>
                  <a:gd name="T13" fmla="*/ 313 h 313"/>
                  <a:gd name="T14" fmla="*/ 266 w 394"/>
                  <a:gd name="T15" fmla="*/ 209 h 313"/>
                  <a:gd name="T16" fmla="*/ 266 w 394"/>
                  <a:gd name="T17" fmla="*/ 203 h 313"/>
                  <a:gd name="T18" fmla="*/ 394 w 394"/>
                  <a:gd name="T19" fmla="*/ 0 h 313"/>
                  <a:gd name="T20" fmla="*/ 199 w 394"/>
                  <a:gd name="T21" fmla="*/ 112 h 313"/>
                  <a:gd name="T22" fmla="*/ 162 w 394"/>
                  <a:gd name="T23" fmla="*/ 248 h 313"/>
                  <a:gd name="T24" fmla="*/ 123 w 394"/>
                  <a:gd name="T25" fmla="*/ 209 h 313"/>
                  <a:gd name="T26" fmla="*/ 162 w 394"/>
                  <a:gd name="T27" fmla="*/ 170 h 313"/>
                  <a:gd name="T28" fmla="*/ 200 w 394"/>
                  <a:gd name="T29" fmla="*/ 209 h 313"/>
                  <a:gd name="T30" fmla="*/ 162 w 394"/>
                  <a:gd name="T31" fmla="*/ 248 h 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94" h="313">
                    <a:moveTo>
                      <a:pt x="199" y="112"/>
                    </a:moveTo>
                    <a:cubicBezTo>
                      <a:pt x="188" y="107"/>
                      <a:pt x="175" y="105"/>
                      <a:pt x="162" y="105"/>
                    </a:cubicBezTo>
                    <a:cubicBezTo>
                      <a:pt x="153" y="105"/>
                      <a:pt x="145" y="106"/>
                      <a:pt x="136" y="108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60" y="187"/>
                      <a:pt x="60" y="187"/>
                      <a:pt x="60" y="187"/>
                    </a:cubicBezTo>
                    <a:cubicBezTo>
                      <a:pt x="58" y="194"/>
                      <a:pt x="57" y="201"/>
                      <a:pt x="57" y="209"/>
                    </a:cubicBezTo>
                    <a:cubicBezTo>
                      <a:pt x="57" y="267"/>
                      <a:pt x="104" y="313"/>
                      <a:pt x="162" y="313"/>
                    </a:cubicBezTo>
                    <a:cubicBezTo>
                      <a:pt x="219" y="313"/>
                      <a:pt x="266" y="267"/>
                      <a:pt x="266" y="209"/>
                    </a:cubicBezTo>
                    <a:cubicBezTo>
                      <a:pt x="266" y="207"/>
                      <a:pt x="266" y="205"/>
                      <a:pt x="266" y="203"/>
                    </a:cubicBezTo>
                    <a:cubicBezTo>
                      <a:pt x="394" y="0"/>
                      <a:pt x="394" y="0"/>
                      <a:pt x="394" y="0"/>
                    </a:cubicBezTo>
                    <a:lnTo>
                      <a:pt x="199" y="112"/>
                    </a:lnTo>
                    <a:close/>
                    <a:moveTo>
                      <a:pt x="162" y="248"/>
                    </a:moveTo>
                    <a:cubicBezTo>
                      <a:pt x="140" y="248"/>
                      <a:pt x="123" y="230"/>
                      <a:pt x="123" y="209"/>
                    </a:cubicBezTo>
                    <a:cubicBezTo>
                      <a:pt x="123" y="188"/>
                      <a:pt x="140" y="170"/>
                      <a:pt x="162" y="170"/>
                    </a:cubicBezTo>
                    <a:cubicBezTo>
                      <a:pt x="183" y="170"/>
                      <a:pt x="200" y="188"/>
                      <a:pt x="200" y="209"/>
                    </a:cubicBezTo>
                    <a:cubicBezTo>
                      <a:pt x="200" y="230"/>
                      <a:pt x="183" y="248"/>
                      <a:pt x="162" y="24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1048707" name="Freeform: Shape 43"/>
              <p:cNvSpPr/>
              <p:nvPr/>
            </p:nvSpPr>
            <p:spPr bwMode="auto">
              <a:xfrm>
                <a:off x="1981200" y="163513"/>
                <a:ext cx="609600" cy="609600"/>
              </a:xfrm>
              <a:custGeom>
                <a:avLst/>
                <a:gdLst>
                  <a:gd name="T0" fmla="*/ 456 w 912"/>
                  <a:gd name="T1" fmla="*/ 0 h 912"/>
                  <a:gd name="T2" fmla="*/ 0 w 912"/>
                  <a:gd name="T3" fmla="*/ 456 h 912"/>
                  <a:gd name="T4" fmla="*/ 456 w 912"/>
                  <a:gd name="T5" fmla="*/ 912 h 912"/>
                  <a:gd name="T6" fmla="*/ 912 w 912"/>
                  <a:gd name="T7" fmla="*/ 456 h 912"/>
                  <a:gd name="T8" fmla="*/ 456 w 912"/>
                  <a:gd name="T9" fmla="*/ 0 h 912"/>
                  <a:gd name="T10" fmla="*/ 477 w 912"/>
                  <a:gd name="T11" fmla="*/ 797 h 912"/>
                  <a:gd name="T12" fmla="*/ 477 w 912"/>
                  <a:gd name="T13" fmla="*/ 754 h 912"/>
                  <a:gd name="T14" fmla="*/ 453 w 912"/>
                  <a:gd name="T15" fmla="*/ 730 h 912"/>
                  <a:gd name="T16" fmla="*/ 429 w 912"/>
                  <a:gd name="T17" fmla="*/ 754 h 912"/>
                  <a:gd name="T18" fmla="*/ 429 w 912"/>
                  <a:gd name="T19" fmla="*/ 797 h 912"/>
                  <a:gd name="T20" fmla="*/ 115 w 912"/>
                  <a:gd name="T21" fmla="*/ 479 h 912"/>
                  <a:gd name="T22" fmla="*/ 157 w 912"/>
                  <a:gd name="T23" fmla="*/ 479 h 912"/>
                  <a:gd name="T24" fmla="*/ 181 w 912"/>
                  <a:gd name="T25" fmla="*/ 455 h 912"/>
                  <a:gd name="T26" fmla="*/ 157 w 912"/>
                  <a:gd name="T27" fmla="*/ 431 h 912"/>
                  <a:gd name="T28" fmla="*/ 115 w 912"/>
                  <a:gd name="T29" fmla="*/ 431 h 912"/>
                  <a:gd name="T30" fmla="*/ 431 w 912"/>
                  <a:gd name="T31" fmla="*/ 115 h 912"/>
                  <a:gd name="T32" fmla="*/ 431 w 912"/>
                  <a:gd name="T33" fmla="*/ 159 h 912"/>
                  <a:gd name="T34" fmla="*/ 456 w 912"/>
                  <a:gd name="T35" fmla="*/ 183 h 912"/>
                  <a:gd name="T36" fmla="*/ 480 w 912"/>
                  <a:gd name="T37" fmla="*/ 159 h 912"/>
                  <a:gd name="T38" fmla="*/ 480 w 912"/>
                  <a:gd name="T39" fmla="*/ 115 h 912"/>
                  <a:gd name="T40" fmla="*/ 797 w 912"/>
                  <a:gd name="T41" fmla="*/ 433 h 912"/>
                  <a:gd name="T42" fmla="*/ 752 w 912"/>
                  <a:gd name="T43" fmla="*/ 433 h 912"/>
                  <a:gd name="T44" fmla="*/ 728 w 912"/>
                  <a:gd name="T45" fmla="*/ 458 h 912"/>
                  <a:gd name="T46" fmla="*/ 752 w 912"/>
                  <a:gd name="T47" fmla="*/ 482 h 912"/>
                  <a:gd name="T48" fmla="*/ 796 w 912"/>
                  <a:gd name="T49" fmla="*/ 482 h 912"/>
                  <a:gd name="T50" fmla="*/ 477 w 912"/>
                  <a:gd name="T51" fmla="*/ 797 h 9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912" h="912">
                    <a:moveTo>
                      <a:pt x="456" y="0"/>
                    </a:moveTo>
                    <a:cubicBezTo>
                      <a:pt x="204" y="0"/>
                      <a:pt x="0" y="205"/>
                      <a:pt x="0" y="456"/>
                    </a:cubicBezTo>
                    <a:cubicBezTo>
                      <a:pt x="0" y="708"/>
                      <a:pt x="204" y="912"/>
                      <a:pt x="456" y="912"/>
                    </a:cubicBezTo>
                    <a:cubicBezTo>
                      <a:pt x="707" y="912"/>
                      <a:pt x="912" y="708"/>
                      <a:pt x="912" y="456"/>
                    </a:cubicBezTo>
                    <a:cubicBezTo>
                      <a:pt x="912" y="205"/>
                      <a:pt x="707" y="0"/>
                      <a:pt x="456" y="0"/>
                    </a:cubicBezTo>
                    <a:close/>
                    <a:moveTo>
                      <a:pt x="477" y="797"/>
                    </a:moveTo>
                    <a:cubicBezTo>
                      <a:pt x="477" y="754"/>
                      <a:pt x="477" y="754"/>
                      <a:pt x="477" y="754"/>
                    </a:cubicBezTo>
                    <a:cubicBezTo>
                      <a:pt x="477" y="741"/>
                      <a:pt x="467" y="730"/>
                      <a:pt x="453" y="730"/>
                    </a:cubicBezTo>
                    <a:cubicBezTo>
                      <a:pt x="440" y="730"/>
                      <a:pt x="429" y="741"/>
                      <a:pt x="429" y="754"/>
                    </a:cubicBezTo>
                    <a:cubicBezTo>
                      <a:pt x="429" y="797"/>
                      <a:pt x="429" y="797"/>
                      <a:pt x="429" y="797"/>
                    </a:cubicBezTo>
                    <a:cubicBezTo>
                      <a:pt x="261" y="784"/>
                      <a:pt x="126" y="648"/>
                      <a:pt x="115" y="479"/>
                    </a:cubicBezTo>
                    <a:cubicBezTo>
                      <a:pt x="157" y="479"/>
                      <a:pt x="157" y="479"/>
                      <a:pt x="157" y="479"/>
                    </a:cubicBezTo>
                    <a:cubicBezTo>
                      <a:pt x="170" y="479"/>
                      <a:pt x="181" y="469"/>
                      <a:pt x="181" y="455"/>
                    </a:cubicBezTo>
                    <a:cubicBezTo>
                      <a:pt x="181" y="442"/>
                      <a:pt x="170" y="431"/>
                      <a:pt x="157" y="431"/>
                    </a:cubicBezTo>
                    <a:cubicBezTo>
                      <a:pt x="115" y="431"/>
                      <a:pt x="115" y="431"/>
                      <a:pt x="115" y="431"/>
                    </a:cubicBezTo>
                    <a:cubicBezTo>
                      <a:pt x="127" y="262"/>
                      <a:pt x="262" y="127"/>
                      <a:pt x="431" y="115"/>
                    </a:cubicBezTo>
                    <a:cubicBezTo>
                      <a:pt x="431" y="159"/>
                      <a:pt x="431" y="159"/>
                      <a:pt x="431" y="159"/>
                    </a:cubicBezTo>
                    <a:cubicBezTo>
                      <a:pt x="431" y="172"/>
                      <a:pt x="442" y="183"/>
                      <a:pt x="456" y="183"/>
                    </a:cubicBezTo>
                    <a:cubicBezTo>
                      <a:pt x="469" y="183"/>
                      <a:pt x="480" y="172"/>
                      <a:pt x="480" y="159"/>
                    </a:cubicBezTo>
                    <a:cubicBezTo>
                      <a:pt x="480" y="115"/>
                      <a:pt x="480" y="115"/>
                      <a:pt x="480" y="115"/>
                    </a:cubicBezTo>
                    <a:cubicBezTo>
                      <a:pt x="650" y="127"/>
                      <a:pt x="785" y="263"/>
                      <a:pt x="797" y="433"/>
                    </a:cubicBezTo>
                    <a:cubicBezTo>
                      <a:pt x="752" y="433"/>
                      <a:pt x="752" y="433"/>
                      <a:pt x="752" y="433"/>
                    </a:cubicBezTo>
                    <a:cubicBezTo>
                      <a:pt x="739" y="433"/>
                      <a:pt x="728" y="444"/>
                      <a:pt x="728" y="458"/>
                    </a:cubicBezTo>
                    <a:cubicBezTo>
                      <a:pt x="728" y="471"/>
                      <a:pt x="739" y="482"/>
                      <a:pt x="752" y="482"/>
                    </a:cubicBezTo>
                    <a:cubicBezTo>
                      <a:pt x="796" y="482"/>
                      <a:pt x="796" y="482"/>
                      <a:pt x="796" y="482"/>
                    </a:cubicBezTo>
                    <a:cubicBezTo>
                      <a:pt x="784" y="651"/>
                      <a:pt x="647" y="786"/>
                      <a:pt x="477" y="79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</p:grpSp>
        <p:grpSp>
          <p:nvGrpSpPr>
            <p:cNvPr id="52" name="Group 44"/>
            <p:cNvGrpSpPr/>
            <p:nvPr/>
          </p:nvGrpSpPr>
          <p:grpSpPr>
            <a:xfrm>
              <a:off x="5281427" y="1144285"/>
              <a:ext cx="491121" cy="436131"/>
              <a:chOff x="152400" y="198438"/>
              <a:chExt cx="609600" cy="541338"/>
            </a:xfrm>
            <a:solidFill>
              <a:schemeClr val="accent3"/>
            </a:solidFill>
          </p:grpSpPr>
          <p:sp>
            <p:nvSpPr>
              <p:cNvPr id="1048708" name="Freeform: Shape 45"/>
              <p:cNvSpPr/>
              <p:nvPr/>
            </p:nvSpPr>
            <p:spPr bwMode="auto">
              <a:xfrm>
                <a:off x="350838" y="384176"/>
                <a:ext cx="36513" cy="31750"/>
              </a:xfrm>
              <a:custGeom>
                <a:avLst/>
                <a:gdLst>
                  <a:gd name="T0" fmla="*/ 23 w 23"/>
                  <a:gd name="T1" fmla="*/ 7 h 20"/>
                  <a:gd name="T2" fmla="*/ 0 w 23"/>
                  <a:gd name="T3" fmla="*/ 20 h 20"/>
                  <a:gd name="T4" fmla="*/ 0 w 23"/>
                  <a:gd name="T5" fmla="*/ 0 h 20"/>
                  <a:gd name="T6" fmla="*/ 23 w 23"/>
                  <a:gd name="T7" fmla="*/ 0 h 20"/>
                  <a:gd name="T8" fmla="*/ 23 w 23"/>
                  <a:gd name="T9" fmla="*/ 7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" h="20">
                    <a:moveTo>
                      <a:pt x="23" y="7"/>
                    </a:moveTo>
                    <a:lnTo>
                      <a:pt x="0" y="20"/>
                    </a:lnTo>
                    <a:lnTo>
                      <a:pt x="0" y="0"/>
                    </a:lnTo>
                    <a:lnTo>
                      <a:pt x="23" y="0"/>
                    </a:lnTo>
                    <a:lnTo>
                      <a:pt x="23" y="7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1048709" name="Freeform: Shape 46"/>
              <p:cNvSpPr/>
              <p:nvPr/>
            </p:nvSpPr>
            <p:spPr bwMode="auto">
              <a:xfrm>
                <a:off x="523875" y="384176"/>
                <a:ext cx="36513" cy="31750"/>
              </a:xfrm>
              <a:custGeom>
                <a:avLst/>
                <a:gdLst>
                  <a:gd name="T0" fmla="*/ 0 w 23"/>
                  <a:gd name="T1" fmla="*/ 7 h 20"/>
                  <a:gd name="T2" fmla="*/ 23 w 23"/>
                  <a:gd name="T3" fmla="*/ 20 h 20"/>
                  <a:gd name="T4" fmla="*/ 23 w 23"/>
                  <a:gd name="T5" fmla="*/ 0 h 20"/>
                  <a:gd name="T6" fmla="*/ 0 w 23"/>
                  <a:gd name="T7" fmla="*/ 0 h 20"/>
                  <a:gd name="T8" fmla="*/ 0 w 23"/>
                  <a:gd name="T9" fmla="*/ 7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" h="20">
                    <a:moveTo>
                      <a:pt x="0" y="7"/>
                    </a:moveTo>
                    <a:lnTo>
                      <a:pt x="23" y="20"/>
                    </a:lnTo>
                    <a:lnTo>
                      <a:pt x="23" y="0"/>
                    </a:lnTo>
                    <a:lnTo>
                      <a:pt x="0" y="0"/>
                    </a:lnTo>
                    <a:lnTo>
                      <a:pt x="0" y="7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1048710" name="Freeform: Shape 47"/>
              <p:cNvSpPr/>
              <p:nvPr/>
            </p:nvSpPr>
            <p:spPr bwMode="auto">
              <a:xfrm>
                <a:off x="152400" y="198438"/>
                <a:ext cx="609600" cy="541338"/>
              </a:xfrm>
              <a:custGeom>
                <a:avLst/>
                <a:gdLst>
                  <a:gd name="T0" fmla="*/ 499 w 912"/>
                  <a:gd name="T1" fmla="*/ 451 h 810"/>
                  <a:gd name="T2" fmla="*/ 560 w 912"/>
                  <a:gd name="T3" fmla="*/ 451 h 810"/>
                  <a:gd name="T4" fmla="*/ 912 w 912"/>
                  <a:gd name="T5" fmla="*/ 560 h 810"/>
                  <a:gd name="T6" fmla="*/ 912 w 912"/>
                  <a:gd name="T7" fmla="*/ 526 h 810"/>
                  <a:gd name="T8" fmla="*/ 499 w 912"/>
                  <a:gd name="T9" fmla="*/ 290 h 810"/>
                  <a:gd name="T10" fmla="*/ 499 w 912"/>
                  <a:gd name="T11" fmla="*/ 97 h 810"/>
                  <a:gd name="T12" fmla="*/ 456 w 912"/>
                  <a:gd name="T13" fmla="*/ 0 h 810"/>
                  <a:gd name="T14" fmla="*/ 413 w 912"/>
                  <a:gd name="T15" fmla="*/ 97 h 810"/>
                  <a:gd name="T16" fmla="*/ 413 w 912"/>
                  <a:gd name="T17" fmla="*/ 290 h 810"/>
                  <a:gd name="T18" fmla="*/ 0 w 912"/>
                  <a:gd name="T19" fmla="*/ 526 h 810"/>
                  <a:gd name="T20" fmla="*/ 0 w 912"/>
                  <a:gd name="T21" fmla="*/ 560 h 810"/>
                  <a:gd name="T22" fmla="*/ 353 w 912"/>
                  <a:gd name="T23" fmla="*/ 451 h 810"/>
                  <a:gd name="T24" fmla="*/ 413 w 912"/>
                  <a:gd name="T25" fmla="*/ 451 h 810"/>
                  <a:gd name="T26" fmla="*/ 413 w 912"/>
                  <a:gd name="T27" fmla="*/ 653 h 810"/>
                  <a:gd name="T28" fmla="*/ 414 w 912"/>
                  <a:gd name="T29" fmla="*/ 658 h 810"/>
                  <a:gd name="T30" fmla="*/ 279 w 912"/>
                  <a:gd name="T31" fmla="*/ 746 h 810"/>
                  <a:gd name="T32" fmla="*/ 279 w 912"/>
                  <a:gd name="T33" fmla="*/ 772 h 810"/>
                  <a:gd name="T34" fmla="*/ 429 w 912"/>
                  <a:gd name="T35" fmla="*/ 746 h 810"/>
                  <a:gd name="T36" fmla="*/ 456 w 912"/>
                  <a:gd name="T37" fmla="*/ 810 h 810"/>
                  <a:gd name="T38" fmla="*/ 483 w 912"/>
                  <a:gd name="T39" fmla="*/ 746 h 810"/>
                  <a:gd name="T40" fmla="*/ 633 w 912"/>
                  <a:gd name="T41" fmla="*/ 772 h 810"/>
                  <a:gd name="T42" fmla="*/ 633 w 912"/>
                  <a:gd name="T43" fmla="*/ 746 h 810"/>
                  <a:gd name="T44" fmla="*/ 498 w 912"/>
                  <a:gd name="T45" fmla="*/ 658 h 810"/>
                  <a:gd name="T46" fmla="*/ 499 w 912"/>
                  <a:gd name="T47" fmla="*/ 653 h 810"/>
                  <a:gd name="T48" fmla="*/ 499 w 912"/>
                  <a:gd name="T49" fmla="*/ 451 h 810"/>
                  <a:gd name="T50" fmla="*/ 424 w 912"/>
                  <a:gd name="T51" fmla="*/ 61 h 810"/>
                  <a:gd name="T52" fmla="*/ 456 w 912"/>
                  <a:gd name="T53" fmla="*/ 33 h 810"/>
                  <a:gd name="T54" fmla="*/ 488 w 912"/>
                  <a:gd name="T55" fmla="*/ 61 h 810"/>
                  <a:gd name="T56" fmla="*/ 456 w 912"/>
                  <a:gd name="T57" fmla="*/ 49 h 810"/>
                  <a:gd name="T58" fmla="*/ 424 w 912"/>
                  <a:gd name="T59" fmla="*/ 61 h 8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912" h="810">
                    <a:moveTo>
                      <a:pt x="499" y="451"/>
                    </a:moveTo>
                    <a:cubicBezTo>
                      <a:pt x="560" y="451"/>
                      <a:pt x="560" y="451"/>
                      <a:pt x="560" y="451"/>
                    </a:cubicBezTo>
                    <a:cubicBezTo>
                      <a:pt x="912" y="560"/>
                      <a:pt x="912" y="560"/>
                      <a:pt x="912" y="560"/>
                    </a:cubicBezTo>
                    <a:cubicBezTo>
                      <a:pt x="912" y="526"/>
                      <a:pt x="912" y="526"/>
                      <a:pt x="912" y="526"/>
                    </a:cubicBezTo>
                    <a:cubicBezTo>
                      <a:pt x="499" y="290"/>
                      <a:pt x="499" y="290"/>
                      <a:pt x="499" y="290"/>
                    </a:cubicBezTo>
                    <a:cubicBezTo>
                      <a:pt x="499" y="219"/>
                      <a:pt x="499" y="139"/>
                      <a:pt x="499" y="97"/>
                    </a:cubicBezTo>
                    <a:cubicBezTo>
                      <a:pt x="499" y="11"/>
                      <a:pt x="456" y="0"/>
                      <a:pt x="456" y="0"/>
                    </a:cubicBezTo>
                    <a:cubicBezTo>
                      <a:pt x="456" y="0"/>
                      <a:pt x="413" y="11"/>
                      <a:pt x="413" y="97"/>
                    </a:cubicBezTo>
                    <a:cubicBezTo>
                      <a:pt x="413" y="140"/>
                      <a:pt x="413" y="220"/>
                      <a:pt x="413" y="290"/>
                    </a:cubicBezTo>
                    <a:cubicBezTo>
                      <a:pt x="0" y="526"/>
                      <a:pt x="0" y="526"/>
                      <a:pt x="0" y="526"/>
                    </a:cubicBezTo>
                    <a:cubicBezTo>
                      <a:pt x="0" y="560"/>
                      <a:pt x="0" y="560"/>
                      <a:pt x="0" y="560"/>
                    </a:cubicBezTo>
                    <a:cubicBezTo>
                      <a:pt x="353" y="451"/>
                      <a:pt x="353" y="451"/>
                      <a:pt x="353" y="451"/>
                    </a:cubicBezTo>
                    <a:cubicBezTo>
                      <a:pt x="413" y="451"/>
                      <a:pt x="413" y="451"/>
                      <a:pt x="413" y="451"/>
                    </a:cubicBezTo>
                    <a:cubicBezTo>
                      <a:pt x="413" y="524"/>
                      <a:pt x="413" y="608"/>
                      <a:pt x="413" y="653"/>
                    </a:cubicBezTo>
                    <a:cubicBezTo>
                      <a:pt x="413" y="654"/>
                      <a:pt x="414" y="656"/>
                      <a:pt x="414" y="658"/>
                    </a:cubicBezTo>
                    <a:cubicBezTo>
                      <a:pt x="279" y="746"/>
                      <a:pt x="279" y="746"/>
                      <a:pt x="279" y="746"/>
                    </a:cubicBezTo>
                    <a:cubicBezTo>
                      <a:pt x="279" y="772"/>
                      <a:pt x="279" y="772"/>
                      <a:pt x="279" y="772"/>
                    </a:cubicBezTo>
                    <a:cubicBezTo>
                      <a:pt x="429" y="746"/>
                      <a:pt x="429" y="746"/>
                      <a:pt x="429" y="746"/>
                    </a:cubicBezTo>
                    <a:cubicBezTo>
                      <a:pt x="441" y="785"/>
                      <a:pt x="456" y="810"/>
                      <a:pt x="456" y="810"/>
                    </a:cubicBezTo>
                    <a:cubicBezTo>
                      <a:pt x="456" y="810"/>
                      <a:pt x="471" y="785"/>
                      <a:pt x="483" y="746"/>
                    </a:cubicBezTo>
                    <a:cubicBezTo>
                      <a:pt x="633" y="772"/>
                      <a:pt x="633" y="772"/>
                      <a:pt x="633" y="772"/>
                    </a:cubicBezTo>
                    <a:cubicBezTo>
                      <a:pt x="633" y="746"/>
                      <a:pt x="633" y="746"/>
                      <a:pt x="633" y="746"/>
                    </a:cubicBezTo>
                    <a:cubicBezTo>
                      <a:pt x="498" y="658"/>
                      <a:pt x="498" y="658"/>
                      <a:pt x="498" y="658"/>
                    </a:cubicBezTo>
                    <a:cubicBezTo>
                      <a:pt x="498" y="656"/>
                      <a:pt x="499" y="654"/>
                      <a:pt x="499" y="653"/>
                    </a:cubicBezTo>
                    <a:cubicBezTo>
                      <a:pt x="499" y="608"/>
                      <a:pt x="499" y="524"/>
                      <a:pt x="499" y="451"/>
                    </a:cubicBezTo>
                    <a:close/>
                    <a:moveTo>
                      <a:pt x="424" y="61"/>
                    </a:moveTo>
                    <a:cubicBezTo>
                      <a:pt x="428" y="47"/>
                      <a:pt x="441" y="33"/>
                      <a:pt x="456" y="33"/>
                    </a:cubicBezTo>
                    <a:cubicBezTo>
                      <a:pt x="471" y="33"/>
                      <a:pt x="484" y="47"/>
                      <a:pt x="488" y="61"/>
                    </a:cubicBezTo>
                    <a:cubicBezTo>
                      <a:pt x="481" y="51"/>
                      <a:pt x="470" y="49"/>
                      <a:pt x="456" y="49"/>
                    </a:cubicBezTo>
                    <a:cubicBezTo>
                      <a:pt x="442" y="49"/>
                      <a:pt x="431" y="51"/>
                      <a:pt x="424" y="6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</p:grpSp>
        <p:cxnSp>
          <p:nvCxnSpPr>
            <p:cNvPr id="3145730" name="Straight Connector 51"/>
            <p:cNvCxnSpPr>
              <a:cxnSpLocks/>
            </p:cNvCxnSpPr>
            <p:nvPr/>
          </p:nvCxnSpPr>
          <p:spPr>
            <a:xfrm>
              <a:off x="3951880" y="1366123"/>
              <a:ext cx="1242138" cy="0"/>
            </a:xfrm>
            <a:prstGeom prst="line">
              <a:avLst/>
            </a:prstGeom>
            <a:ln w="6350">
              <a:solidFill>
                <a:schemeClr val="tx2"/>
              </a:solidFill>
              <a:prstDash val="dash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5731" name="Straight Connector 52"/>
            <p:cNvCxnSpPr>
              <a:cxnSpLocks/>
            </p:cNvCxnSpPr>
            <p:nvPr/>
          </p:nvCxnSpPr>
          <p:spPr>
            <a:xfrm>
              <a:off x="5951051" y="1366123"/>
              <a:ext cx="1242138" cy="0"/>
            </a:xfrm>
            <a:prstGeom prst="line">
              <a:avLst/>
            </a:prstGeom>
            <a:ln w="6350">
              <a:solidFill>
                <a:schemeClr val="tx2"/>
              </a:solidFill>
              <a:prstDash val="dash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5732" name="Straight Connector 53"/>
            <p:cNvCxnSpPr>
              <a:cxnSpLocks/>
            </p:cNvCxnSpPr>
            <p:nvPr/>
          </p:nvCxnSpPr>
          <p:spPr>
            <a:xfrm>
              <a:off x="7839363" y="1366123"/>
              <a:ext cx="1304637" cy="0"/>
            </a:xfrm>
            <a:prstGeom prst="line">
              <a:avLst/>
            </a:prstGeom>
            <a:ln w="6350">
              <a:solidFill>
                <a:schemeClr val="tx2"/>
              </a:solidFill>
              <a:prstDash val="dash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组合 38"/>
          <p:cNvGrpSpPr/>
          <p:nvPr/>
        </p:nvGrpSpPr>
        <p:grpSpPr>
          <a:xfrm>
            <a:off x="793725" y="1766112"/>
            <a:ext cx="1675002" cy="2557877"/>
            <a:chOff x="793725" y="1766112"/>
            <a:chExt cx="1675002" cy="2557877"/>
          </a:xfrm>
        </p:grpSpPr>
        <p:sp>
          <p:nvSpPr>
            <p:cNvPr id="1048711" name="Freeform: Shape 8"/>
            <p:cNvSpPr/>
            <p:nvPr/>
          </p:nvSpPr>
          <p:spPr bwMode="auto">
            <a:xfrm>
              <a:off x="793725" y="1766112"/>
              <a:ext cx="1675002" cy="2557877"/>
            </a:xfrm>
            <a:custGeom>
              <a:avLst/>
              <a:gdLst>
                <a:gd name="T0" fmla="*/ 535 w 595"/>
                <a:gd name="T1" fmla="*/ 60 h 919"/>
                <a:gd name="T2" fmla="*/ 359 w 595"/>
                <a:gd name="T3" fmla="*/ 60 h 919"/>
                <a:gd name="T4" fmla="*/ 297 w 595"/>
                <a:gd name="T5" fmla="*/ 0 h 919"/>
                <a:gd name="T6" fmla="*/ 236 w 595"/>
                <a:gd name="T7" fmla="*/ 60 h 919"/>
                <a:gd name="T8" fmla="*/ 59 w 595"/>
                <a:gd name="T9" fmla="*/ 60 h 919"/>
                <a:gd name="T10" fmla="*/ 0 w 595"/>
                <a:gd name="T11" fmla="*/ 120 h 919"/>
                <a:gd name="T12" fmla="*/ 0 w 595"/>
                <a:gd name="T13" fmla="*/ 859 h 919"/>
                <a:gd name="T14" fmla="*/ 59 w 595"/>
                <a:gd name="T15" fmla="*/ 919 h 919"/>
                <a:gd name="T16" fmla="*/ 535 w 595"/>
                <a:gd name="T17" fmla="*/ 919 h 919"/>
                <a:gd name="T18" fmla="*/ 595 w 595"/>
                <a:gd name="T19" fmla="*/ 859 h 919"/>
                <a:gd name="T20" fmla="*/ 595 w 595"/>
                <a:gd name="T21" fmla="*/ 120 h 919"/>
                <a:gd name="T22" fmla="*/ 535 w 595"/>
                <a:gd name="T23" fmla="*/ 60 h 919"/>
                <a:gd name="T24" fmla="*/ 589 w 595"/>
                <a:gd name="T25" fmla="*/ 859 h 919"/>
                <a:gd name="T26" fmla="*/ 535 w 595"/>
                <a:gd name="T27" fmla="*/ 913 h 919"/>
                <a:gd name="T28" fmla="*/ 59 w 595"/>
                <a:gd name="T29" fmla="*/ 913 h 919"/>
                <a:gd name="T30" fmla="*/ 6 w 595"/>
                <a:gd name="T31" fmla="*/ 859 h 919"/>
                <a:gd name="T32" fmla="*/ 6 w 595"/>
                <a:gd name="T33" fmla="*/ 467 h 919"/>
                <a:gd name="T34" fmla="*/ 589 w 595"/>
                <a:gd name="T35" fmla="*/ 467 h 919"/>
                <a:gd name="T36" fmla="*/ 589 w 595"/>
                <a:gd name="T37" fmla="*/ 859 h 9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95" h="919">
                  <a:moveTo>
                    <a:pt x="535" y="60"/>
                  </a:moveTo>
                  <a:cubicBezTo>
                    <a:pt x="359" y="60"/>
                    <a:pt x="359" y="60"/>
                    <a:pt x="359" y="60"/>
                  </a:cubicBezTo>
                  <a:cubicBezTo>
                    <a:pt x="330" y="51"/>
                    <a:pt x="307" y="29"/>
                    <a:pt x="297" y="0"/>
                  </a:cubicBezTo>
                  <a:cubicBezTo>
                    <a:pt x="288" y="29"/>
                    <a:pt x="265" y="51"/>
                    <a:pt x="236" y="60"/>
                  </a:cubicBezTo>
                  <a:cubicBezTo>
                    <a:pt x="59" y="60"/>
                    <a:pt x="59" y="60"/>
                    <a:pt x="59" y="60"/>
                  </a:cubicBezTo>
                  <a:cubicBezTo>
                    <a:pt x="27" y="60"/>
                    <a:pt x="0" y="87"/>
                    <a:pt x="0" y="120"/>
                  </a:cubicBezTo>
                  <a:cubicBezTo>
                    <a:pt x="0" y="859"/>
                    <a:pt x="0" y="859"/>
                    <a:pt x="0" y="859"/>
                  </a:cubicBezTo>
                  <a:cubicBezTo>
                    <a:pt x="0" y="892"/>
                    <a:pt x="27" y="919"/>
                    <a:pt x="59" y="919"/>
                  </a:cubicBezTo>
                  <a:cubicBezTo>
                    <a:pt x="535" y="919"/>
                    <a:pt x="535" y="919"/>
                    <a:pt x="535" y="919"/>
                  </a:cubicBezTo>
                  <a:cubicBezTo>
                    <a:pt x="568" y="919"/>
                    <a:pt x="595" y="892"/>
                    <a:pt x="595" y="859"/>
                  </a:cubicBezTo>
                  <a:cubicBezTo>
                    <a:pt x="595" y="120"/>
                    <a:pt x="595" y="120"/>
                    <a:pt x="595" y="120"/>
                  </a:cubicBezTo>
                  <a:cubicBezTo>
                    <a:pt x="595" y="87"/>
                    <a:pt x="568" y="60"/>
                    <a:pt x="535" y="60"/>
                  </a:cubicBezTo>
                  <a:close/>
                  <a:moveTo>
                    <a:pt x="589" y="859"/>
                  </a:moveTo>
                  <a:cubicBezTo>
                    <a:pt x="589" y="889"/>
                    <a:pt x="565" y="913"/>
                    <a:pt x="535" y="913"/>
                  </a:cubicBezTo>
                  <a:cubicBezTo>
                    <a:pt x="59" y="913"/>
                    <a:pt x="59" y="913"/>
                    <a:pt x="59" y="913"/>
                  </a:cubicBezTo>
                  <a:cubicBezTo>
                    <a:pt x="30" y="913"/>
                    <a:pt x="6" y="889"/>
                    <a:pt x="6" y="859"/>
                  </a:cubicBezTo>
                  <a:cubicBezTo>
                    <a:pt x="6" y="467"/>
                    <a:pt x="6" y="467"/>
                    <a:pt x="6" y="467"/>
                  </a:cubicBezTo>
                  <a:cubicBezTo>
                    <a:pt x="589" y="467"/>
                    <a:pt x="589" y="467"/>
                    <a:pt x="589" y="467"/>
                  </a:cubicBezTo>
                  <a:lnTo>
                    <a:pt x="589" y="85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vert="horz" wrap="square" lIns="144000" tIns="1908000" rIns="144000" bIns="60960" anchor="t" anchorCtr="1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1500" dirty="0" smtClean="0">
                  <a:cs typeface="+mn-ea"/>
                  <a:sym typeface="+mn-lt"/>
                </a:rPr>
                <a:t>Old user login</a:t>
              </a:r>
              <a:endParaRPr lang="zh-CN" altLang="en-US" sz="1500" dirty="0">
                <a:cs typeface="+mn-ea"/>
                <a:sym typeface="+mn-lt"/>
              </a:endParaRPr>
            </a:p>
          </p:txBody>
        </p:sp>
        <p:sp>
          <p:nvSpPr>
            <p:cNvPr id="1048712" name="Rectangle 55"/>
            <p:cNvSpPr/>
            <p:nvPr/>
          </p:nvSpPr>
          <p:spPr>
            <a:xfrm>
              <a:off x="1100311" y="2296344"/>
              <a:ext cx="1061829" cy="346249"/>
            </a:xfrm>
            <a:prstGeom prst="rect">
              <a:avLst/>
            </a:prstGeom>
          </p:spPr>
          <p:txBody>
            <a:bodyPr wrap="none">
              <a:normAutofit/>
            </a:bodyPr>
            <a:lstStyle/>
            <a:p>
              <a:pPr lvl="0"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600" b="1" dirty="0" smtClean="0">
                  <a:solidFill>
                    <a:schemeClr val="bg1"/>
                  </a:solidFill>
                  <a:cs typeface="+mn-ea"/>
                  <a:sym typeface="+mn-lt"/>
                </a:rPr>
                <a:t>Login</a:t>
              </a:r>
              <a:endParaRPr lang="zh-CN" altLang="en-US" sz="16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54" name="组合 39"/>
          <p:cNvGrpSpPr/>
          <p:nvPr/>
        </p:nvGrpSpPr>
        <p:grpSpPr>
          <a:xfrm>
            <a:off x="2719075" y="1766112"/>
            <a:ext cx="1675000" cy="2557877"/>
            <a:chOff x="2719075" y="1766112"/>
            <a:chExt cx="1675000" cy="2557877"/>
          </a:xfrm>
        </p:grpSpPr>
        <p:sp>
          <p:nvSpPr>
            <p:cNvPr id="1048713" name="Freeform: Shape 12"/>
            <p:cNvSpPr/>
            <p:nvPr/>
          </p:nvSpPr>
          <p:spPr bwMode="auto">
            <a:xfrm>
              <a:off x="2719075" y="1766112"/>
              <a:ext cx="1675000" cy="2557877"/>
            </a:xfrm>
            <a:custGeom>
              <a:avLst/>
              <a:gdLst>
                <a:gd name="T0" fmla="*/ 535 w 595"/>
                <a:gd name="T1" fmla="*/ 60 h 919"/>
                <a:gd name="T2" fmla="*/ 359 w 595"/>
                <a:gd name="T3" fmla="*/ 60 h 919"/>
                <a:gd name="T4" fmla="*/ 297 w 595"/>
                <a:gd name="T5" fmla="*/ 0 h 919"/>
                <a:gd name="T6" fmla="*/ 236 w 595"/>
                <a:gd name="T7" fmla="*/ 60 h 919"/>
                <a:gd name="T8" fmla="*/ 59 w 595"/>
                <a:gd name="T9" fmla="*/ 60 h 919"/>
                <a:gd name="T10" fmla="*/ 0 w 595"/>
                <a:gd name="T11" fmla="*/ 120 h 919"/>
                <a:gd name="T12" fmla="*/ 0 w 595"/>
                <a:gd name="T13" fmla="*/ 859 h 919"/>
                <a:gd name="T14" fmla="*/ 59 w 595"/>
                <a:gd name="T15" fmla="*/ 919 h 919"/>
                <a:gd name="T16" fmla="*/ 535 w 595"/>
                <a:gd name="T17" fmla="*/ 919 h 919"/>
                <a:gd name="T18" fmla="*/ 595 w 595"/>
                <a:gd name="T19" fmla="*/ 859 h 919"/>
                <a:gd name="T20" fmla="*/ 595 w 595"/>
                <a:gd name="T21" fmla="*/ 120 h 919"/>
                <a:gd name="T22" fmla="*/ 535 w 595"/>
                <a:gd name="T23" fmla="*/ 60 h 919"/>
                <a:gd name="T24" fmla="*/ 589 w 595"/>
                <a:gd name="T25" fmla="*/ 859 h 919"/>
                <a:gd name="T26" fmla="*/ 535 w 595"/>
                <a:gd name="T27" fmla="*/ 913 h 919"/>
                <a:gd name="T28" fmla="*/ 59 w 595"/>
                <a:gd name="T29" fmla="*/ 913 h 919"/>
                <a:gd name="T30" fmla="*/ 6 w 595"/>
                <a:gd name="T31" fmla="*/ 859 h 919"/>
                <a:gd name="T32" fmla="*/ 6 w 595"/>
                <a:gd name="T33" fmla="*/ 467 h 919"/>
                <a:gd name="T34" fmla="*/ 589 w 595"/>
                <a:gd name="T35" fmla="*/ 467 h 919"/>
                <a:gd name="T36" fmla="*/ 589 w 595"/>
                <a:gd name="T37" fmla="*/ 859 h 9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95" h="919">
                  <a:moveTo>
                    <a:pt x="535" y="60"/>
                  </a:moveTo>
                  <a:cubicBezTo>
                    <a:pt x="359" y="60"/>
                    <a:pt x="359" y="60"/>
                    <a:pt x="359" y="60"/>
                  </a:cubicBezTo>
                  <a:cubicBezTo>
                    <a:pt x="330" y="51"/>
                    <a:pt x="307" y="29"/>
                    <a:pt x="297" y="0"/>
                  </a:cubicBezTo>
                  <a:cubicBezTo>
                    <a:pt x="288" y="29"/>
                    <a:pt x="265" y="51"/>
                    <a:pt x="236" y="60"/>
                  </a:cubicBezTo>
                  <a:cubicBezTo>
                    <a:pt x="59" y="60"/>
                    <a:pt x="59" y="60"/>
                    <a:pt x="59" y="60"/>
                  </a:cubicBezTo>
                  <a:cubicBezTo>
                    <a:pt x="27" y="60"/>
                    <a:pt x="0" y="87"/>
                    <a:pt x="0" y="120"/>
                  </a:cubicBezTo>
                  <a:cubicBezTo>
                    <a:pt x="0" y="859"/>
                    <a:pt x="0" y="859"/>
                    <a:pt x="0" y="859"/>
                  </a:cubicBezTo>
                  <a:cubicBezTo>
                    <a:pt x="0" y="892"/>
                    <a:pt x="27" y="919"/>
                    <a:pt x="59" y="919"/>
                  </a:cubicBezTo>
                  <a:cubicBezTo>
                    <a:pt x="535" y="919"/>
                    <a:pt x="535" y="919"/>
                    <a:pt x="535" y="919"/>
                  </a:cubicBezTo>
                  <a:cubicBezTo>
                    <a:pt x="568" y="919"/>
                    <a:pt x="595" y="892"/>
                    <a:pt x="595" y="859"/>
                  </a:cubicBezTo>
                  <a:cubicBezTo>
                    <a:pt x="595" y="120"/>
                    <a:pt x="595" y="120"/>
                    <a:pt x="595" y="120"/>
                  </a:cubicBezTo>
                  <a:cubicBezTo>
                    <a:pt x="595" y="87"/>
                    <a:pt x="568" y="60"/>
                    <a:pt x="535" y="60"/>
                  </a:cubicBezTo>
                  <a:close/>
                  <a:moveTo>
                    <a:pt x="589" y="859"/>
                  </a:moveTo>
                  <a:cubicBezTo>
                    <a:pt x="589" y="889"/>
                    <a:pt x="565" y="913"/>
                    <a:pt x="535" y="913"/>
                  </a:cubicBezTo>
                  <a:cubicBezTo>
                    <a:pt x="59" y="913"/>
                    <a:pt x="59" y="913"/>
                    <a:pt x="59" y="913"/>
                  </a:cubicBezTo>
                  <a:cubicBezTo>
                    <a:pt x="30" y="913"/>
                    <a:pt x="6" y="889"/>
                    <a:pt x="6" y="859"/>
                  </a:cubicBezTo>
                  <a:cubicBezTo>
                    <a:pt x="6" y="467"/>
                    <a:pt x="6" y="467"/>
                    <a:pt x="6" y="467"/>
                  </a:cubicBezTo>
                  <a:cubicBezTo>
                    <a:pt x="589" y="467"/>
                    <a:pt x="589" y="467"/>
                    <a:pt x="589" y="467"/>
                  </a:cubicBezTo>
                  <a:lnTo>
                    <a:pt x="589" y="85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vert="horz" wrap="square" lIns="144000" tIns="1908000" rIns="144000" bIns="60960" anchor="t" anchorCtr="1" compatLnSpc="1">
              <a:prstTxWarp prst="textNoShape">
                <a:avLst/>
              </a:prstTxWarp>
              <a:normAutofit fontScale="86944"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dirty="0" smtClean="0">
                  <a:cs typeface="+mn-ea"/>
                  <a:sym typeface="+mn-lt"/>
                </a:rPr>
                <a:t>New user and merchant</a:t>
              </a:r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048714" name="Rectangle 58"/>
            <p:cNvSpPr/>
            <p:nvPr/>
          </p:nvSpPr>
          <p:spPr>
            <a:xfrm>
              <a:off x="3020626" y="2296344"/>
              <a:ext cx="1061829" cy="346249"/>
            </a:xfrm>
            <a:prstGeom prst="rect">
              <a:avLst/>
            </a:prstGeom>
          </p:spPr>
          <p:txBody>
            <a:bodyPr wrap="none">
              <a:normAutofit fontScale="96250"/>
            </a:bodyPr>
            <a:lstStyle/>
            <a:p>
              <a:pPr lvl="0"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600" b="1" dirty="0" smtClean="0">
                  <a:solidFill>
                    <a:schemeClr val="bg1"/>
                  </a:solidFill>
                  <a:cs typeface="+mn-ea"/>
                  <a:sym typeface="+mn-lt"/>
                </a:rPr>
                <a:t>Registration</a:t>
              </a:r>
              <a:endParaRPr lang="zh-CN" altLang="en-US" sz="16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55" name="组合 40"/>
          <p:cNvGrpSpPr/>
          <p:nvPr/>
        </p:nvGrpSpPr>
        <p:grpSpPr>
          <a:xfrm>
            <a:off x="4695410" y="1766112"/>
            <a:ext cx="1675001" cy="2557877"/>
            <a:chOff x="4695410" y="1766112"/>
            <a:chExt cx="1675001" cy="2557877"/>
          </a:xfrm>
        </p:grpSpPr>
        <p:sp>
          <p:nvSpPr>
            <p:cNvPr id="1048715" name="Freeform: Shape 16"/>
            <p:cNvSpPr/>
            <p:nvPr/>
          </p:nvSpPr>
          <p:spPr bwMode="auto">
            <a:xfrm>
              <a:off x="4695410" y="1766112"/>
              <a:ext cx="1675001" cy="2557877"/>
            </a:xfrm>
            <a:custGeom>
              <a:avLst/>
              <a:gdLst>
                <a:gd name="T0" fmla="*/ 535 w 595"/>
                <a:gd name="T1" fmla="*/ 60 h 919"/>
                <a:gd name="T2" fmla="*/ 359 w 595"/>
                <a:gd name="T3" fmla="*/ 60 h 919"/>
                <a:gd name="T4" fmla="*/ 297 w 595"/>
                <a:gd name="T5" fmla="*/ 0 h 919"/>
                <a:gd name="T6" fmla="*/ 236 w 595"/>
                <a:gd name="T7" fmla="*/ 60 h 919"/>
                <a:gd name="T8" fmla="*/ 59 w 595"/>
                <a:gd name="T9" fmla="*/ 60 h 919"/>
                <a:gd name="T10" fmla="*/ 0 w 595"/>
                <a:gd name="T11" fmla="*/ 120 h 919"/>
                <a:gd name="T12" fmla="*/ 0 w 595"/>
                <a:gd name="T13" fmla="*/ 859 h 919"/>
                <a:gd name="T14" fmla="*/ 59 w 595"/>
                <a:gd name="T15" fmla="*/ 919 h 919"/>
                <a:gd name="T16" fmla="*/ 535 w 595"/>
                <a:gd name="T17" fmla="*/ 919 h 919"/>
                <a:gd name="T18" fmla="*/ 595 w 595"/>
                <a:gd name="T19" fmla="*/ 859 h 919"/>
                <a:gd name="T20" fmla="*/ 595 w 595"/>
                <a:gd name="T21" fmla="*/ 120 h 919"/>
                <a:gd name="T22" fmla="*/ 535 w 595"/>
                <a:gd name="T23" fmla="*/ 60 h 919"/>
                <a:gd name="T24" fmla="*/ 589 w 595"/>
                <a:gd name="T25" fmla="*/ 859 h 919"/>
                <a:gd name="T26" fmla="*/ 535 w 595"/>
                <a:gd name="T27" fmla="*/ 913 h 919"/>
                <a:gd name="T28" fmla="*/ 59 w 595"/>
                <a:gd name="T29" fmla="*/ 913 h 919"/>
                <a:gd name="T30" fmla="*/ 6 w 595"/>
                <a:gd name="T31" fmla="*/ 859 h 919"/>
                <a:gd name="T32" fmla="*/ 6 w 595"/>
                <a:gd name="T33" fmla="*/ 467 h 919"/>
                <a:gd name="T34" fmla="*/ 589 w 595"/>
                <a:gd name="T35" fmla="*/ 467 h 919"/>
                <a:gd name="T36" fmla="*/ 589 w 595"/>
                <a:gd name="T37" fmla="*/ 859 h 9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95" h="919">
                  <a:moveTo>
                    <a:pt x="535" y="60"/>
                  </a:moveTo>
                  <a:cubicBezTo>
                    <a:pt x="359" y="60"/>
                    <a:pt x="359" y="60"/>
                    <a:pt x="359" y="60"/>
                  </a:cubicBezTo>
                  <a:cubicBezTo>
                    <a:pt x="330" y="51"/>
                    <a:pt x="307" y="29"/>
                    <a:pt x="297" y="0"/>
                  </a:cubicBezTo>
                  <a:cubicBezTo>
                    <a:pt x="288" y="29"/>
                    <a:pt x="265" y="51"/>
                    <a:pt x="236" y="60"/>
                  </a:cubicBezTo>
                  <a:cubicBezTo>
                    <a:pt x="59" y="60"/>
                    <a:pt x="59" y="60"/>
                    <a:pt x="59" y="60"/>
                  </a:cubicBezTo>
                  <a:cubicBezTo>
                    <a:pt x="27" y="60"/>
                    <a:pt x="0" y="87"/>
                    <a:pt x="0" y="120"/>
                  </a:cubicBezTo>
                  <a:cubicBezTo>
                    <a:pt x="0" y="859"/>
                    <a:pt x="0" y="859"/>
                    <a:pt x="0" y="859"/>
                  </a:cubicBezTo>
                  <a:cubicBezTo>
                    <a:pt x="0" y="892"/>
                    <a:pt x="27" y="919"/>
                    <a:pt x="59" y="919"/>
                  </a:cubicBezTo>
                  <a:cubicBezTo>
                    <a:pt x="535" y="919"/>
                    <a:pt x="535" y="919"/>
                    <a:pt x="535" y="919"/>
                  </a:cubicBezTo>
                  <a:cubicBezTo>
                    <a:pt x="568" y="919"/>
                    <a:pt x="595" y="892"/>
                    <a:pt x="595" y="859"/>
                  </a:cubicBezTo>
                  <a:cubicBezTo>
                    <a:pt x="595" y="120"/>
                    <a:pt x="595" y="120"/>
                    <a:pt x="595" y="120"/>
                  </a:cubicBezTo>
                  <a:cubicBezTo>
                    <a:pt x="595" y="87"/>
                    <a:pt x="568" y="60"/>
                    <a:pt x="535" y="60"/>
                  </a:cubicBezTo>
                  <a:close/>
                  <a:moveTo>
                    <a:pt x="589" y="859"/>
                  </a:moveTo>
                  <a:cubicBezTo>
                    <a:pt x="589" y="889"/>
                    <a:pt x="565" y="913"/>
                    <a:pt x="535" y="913"/>
                  </a:cubicBezTo>
                  <a:cubicBezTo>
                    <a:pt x="59" y="913"/>
                    <a:pt x="59" y="913"/>
                    <a:pt x="59" y="913"/>
                  </a:cubicBezTo>
                  <a:cubicBezTo>
                    <a:pt x="30" y="913"/>
                    <a:pt x="6" y="889"/>
                    <a:pt x="6" y="859"/>
                  </a:cubicBezTo>
                  <a:cubicBezTo>
                    <a:pt x="6" y="467"/>
                    <a:pt x="6" y="467"/>
                    <a:pt x="6" y="467"/>
                  </a:cubicBezTo>
                  <a:cubicBezTo>
                    <a:pt x="589" y="467"/>
                    <a:pt x="589" y="467"/>
                    <a:pt x="589" y="467"/>
                  </a:cubicBezTo>
                  <a:lnTo>
                    <a:pt x="589" y="85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vert="horz" wrap="square" lIns="144000" tIns="1908000" rIns="144000" bIns="60960" anchor="t" anchorCtr="1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1500" dirty="0" smtClean="0">
                  <a:cs typeface="+mn-ea"/>
                  <a:sym typeface="+mn-lt"/>
                </a:rPr>
                <a:t>Search the menu</a:t>
              </a:r>
              <a:endParaRPr lang="zh-CN" altLang="en-US" sz="1500" dirty="0">
                <a:cs typeface="+mn-ea"/>
                <a:sym typeface="+mn-lt"/>
              </a:endParaRPr>
            </a:p>
          </p:txBody>
        </p:sp>
        <p:sp>
          <p:nvSpPr>
            <p:cNvPr id="1048716" name="Rectangle 59"/>
            <p:cNvSpPr/>
            <p:nvPr/>
          </p:nvSpPr>
          <p:spPr>
            <a:xfrm>
              <a:off x="4996073" y="2296344"/>
              <a:ext cx="1061829" cy="346249"/>
            </a:xfrm>
            <a:prstGeom prst="rect">
              <a:avLst/>
            </a:prstGeom>
          </p:spPr>
          <p:txBody>
            <a:bodyPr wrap="none">
              <a:normAutofit/>
            </a:bodyPr>
            <a:lstStyle/>
            <a:p>
              <a:pPr lvl="0"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600" b="1" dirty="0" smtClean="0">
                  <a:solidFill>
                    <a:schemeClr val="bg1"/>
                  </a:solidFill>
                  <a:cs typeface="+mn-ea"/>
                  <a:sym typeface="+mn-lt"/>
                </a:rPr>
                <a:t>Order</a:t>
              </a:r>
              <a:endParaRPr lang="zh-CN" altLang="en-US" sz="16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56" name="组合 41"/>
          <p:cNvGrpSpPr/>
          <p:nvPr/>
        </p:nvGrpSpPr>
        <p:grpSpPr>
          <a:xfrm>
            <a:off x="6676194" y="1766112"/>
            <a:ext cx="1675001" cy="2557877"/>
            <a:chOff x="6676194" y="1766112"/>
            <a:chExt cx="1675001" cy="2557877"/>
          </a:xfrm>
        </p:grpSpPr>
        <p:sp>
          <p:nvSpPr>
            <p:cNvPr id="1048717" name="Freeform: Shape 20"/>
            <p:cNvSpPr/>
            <p:nvPr/>
          </p:nvSpPr>
          <p:spPr bwMode="auto">
            <a:xfrm>
              <a:off x="6676194" y="1766112"/>
              <a:ext cx="1675001" cy="2557877"/>
            </a:xfrm>
            <a:custGeom>
              <a:avLst/>
              <a:gdLst>
                <a:gd name="T0" fmla="*/ 535 w 595"/>
                <a:gd name="T1" fmla="*/ 60 h 919"/>
                <a:gd name="T2" fmla="*/ 359 w 595"/>
                <a:gd name="T3" fmla="*/ 60 h 919"/>
                <a:gd name="T4" fmla="*/ 297 w 595"/>
                <a:gd name="T5" fmla="*/ 0 h 919"/>
                <a:gd name="T6" fmla="*/ 236 w 595"/>
                <a:gd name="T7" fmla="*/ 60 h 919"/>
                <a:gd name="T8" fmla="*/ 59 w 595"/>
                <a:gd name="T9" fmla="*/ 60 h 919"/>
                <a:gd name="T10" fmla="*/ 0 w 595"/>
                <a:gd name="T11" fmla="*/ 120 h 919"/>
                <a:gd name="T12" fmla="*/ 0 w 595"/>
                <a:gd name="T13" fmla="*/ 859 h 919"/>
                <a:gd name="T14" fmla="*/ 59 w 595"/>
                <a:gd name="T15" fmla="*/ 919 h 919"/>
                <a:gd name="T16" fmla="*/ 535 w 595"/>
                <a:gd name="T17" fmla="*/ 919 h 919"/>
                <a:gd name="T18" fmla="*/ 595 w 595"/>
                <a:gd name="T19" fmla="*/ 859 h 919"/>
                <a:gd name="T20" fmla="*/ 595 w 595"/>
                <a:gd name="T21" fmla="*/ 120 h 919"/>
                <a:gd name="T22" fmla="*/ 535 w 595"/>
                <a:gd name="T23" fmla="*/ 60 h 919"/>
                <a:gd name="T24" fmla="*/ 589 w 595"/>
                <a:gd name="T25" fmla="*/ 859 h 919"/>
                <a:gd name="T26" fmla="*/ 535 w 595"/>
                <a:gd name="T27" fmla="*/ 913 h 919"/>
                <a:gd name="T28" fmla="*/ 59 w 595"/>
                <a:gd name="T29" fmla="*/ 913 h 919"/>
                <a:gd name="T30" fmla="*/ 6 w 595"/>
                <a:gd name="T31" fmla="*/ 859 h 919"/>
                <a:gd name="T32" fmla="*/ 6 w 595"/>
                <a:gd name="T33" fmla="*/ 467 h 919"/>
                <a:gd name="T34" fmla="*/ 589 w 595"/>
                <a:gd name="T35" fmla="*/ 467 h 919"/>
                <a:gd name="T36" fmla="*/ 589 w 595"/>
                <a:gd name="T37" fmla="*/ 859 h 9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95" h="919">
                  <a:moveTo>
                    <a:pt x="535" y="60"/>
                  </a:moveTo>
                  <a:cubicBezTo>
                    <a:pt x="359" y="60"/>
                    <a:pt x="359" y="60"/>
                    <a:pt x="359" y="60"/>
                  </a:cubicBezTo>
                  <a:cubicBezTo>
                    <a:pt x="330" y="51"/>
                    <a:pt x="307" y="29"/>
                    <a:pt x="297" y="0"/>
                  </a:cubicBezTo>
                  <a:cubicBezTo>
                    <a:pt x="288" y="29"/>
                    <a:pt x="265" y="51"/>
                    <a:pt x="236" y="60"/>
                  </a:cubicBezTo>
                  <a:cubicBezTo>
                    <a:pt x="59" y="60"/>
                    <a:pt x="59" y="60"/>
                    <a:pt x="59" y="60"/>
                  </a:cubicBezTo>
                  <a:cubicBezTo>
                    <a:pt x="27" y="60"/>
                    <a:pt x="0" y="87"/>
                    <a:pt x="0" y="120"/>
                  </a:cubicBezTo>
                  <a:cubicBezTo>
                    <a:pt x="0" y="859"/>
                    <a:pt x="0" y="859"/>
                    <a:pt x="0" y="859"/>
                  </a:cubicBezTo>
                  <a:cubicBezTo>
                    <a:pt x="0" y="892"/>
                    <a:pt x="27" y="919"/>
                    <a:pt x="59" y="919"/>
                  </a:cubicBezTo>
                  <a:cubicBezTo>
                    <a:pt x="535" y="919"/>
                    <a:pt x="535" y="919"/>
                    <a:pt x="535" y="919"/>
                  </a:cubicBezTo>
                  <a:cubicBezTo>
                    <a:pt x="568" y="919"/>
                    <a:pt x="595" y="892"/>
                    <a:pt x="595" y="859"/>
                  </a:cubicBezTo>
                  <a:cubicBezTo>
                    <a:pt x="595" y="120"/>
                    <a:pt x="595" y="120"/>
                    <a:pt x="595" y="120"/>
                  </a:cubicBezTo>
                  <a:cubicBezTo>
                    <a:pt x="595" y="87"/>
                    <a:pt x="568" y="60"/>
                    <a:pt x="535" y="60"/>
                  </a:cubicBezTo>
                  <a:close/>
                  <a:moveTo>
                    <a:pt x="589" y="859"/>
                  </a:moveTo>
                  <a:cubicBezTo>
                    <a:pt x="589" y="889"/>
                    <a:pt x="565" y="913"/>
                    <a:pt x="535" y="913"/>
                  </a:cubicBezTo>
                  <a:cubicBezTo>
                    <a:pt x="59" y="913"/>
                    <a:pt x="59" y="913"/>
                    <a:pt x="59" y="913"/>
                  </a:cubicBezTo>
                  <a:cubicBezTo>
                    <a:pt x="30" y="913"/>
                    <a:pt x="6" y="889"/>
                    <a:pt x="6" y="859"/>
                  </a:cubicBezTo>
                  <a:cubicBezTo>
                    <a:pt x="6" y="467"/>
                    <a:pt x="6" y="467"/>
                    <a:pt x="6" y="467"/>
                  </a:cubicBezTo>
                  <a:cubicBezTo>
                    <a:pt x="589" y="467"/>
                    <a:pt x="589" y="467"/>
                    <a:pt x="589" y="467"/>
                  </a:cubicBezTo>
                  <a:lnTo>
                    <a:pt x="589" y="85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vert="horz" wrap="square" lIns="144000" tIns="1908000" rIns="144000" bIns="60960" anchor="t" anchorCtr="1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1200" dirty="0" smtClean="0">
                  <a:cs typeface="+mn-ea"/>
                  <a:sym typeface="+mn-lt"/>
                </a:rPr>
                <a:t>Name</a:t>
              </a:r>
              <a:r>
                <a:rPr lang="zh-CN" altLang="en-US" sz="1200" dirty="0" smtClean="0">
                  <a:cs typeface="+mn-ea"/>
                  <a:sym typeface="+mn-lt"/>
                </a:rPr>
                <a:t>、</a:t>
              </a:r>
              <a:r>
                <a:rPr lang="en-US" altLang="zh-CN" sz="1200" dirty="0" smtClean="0">
                  <a:cs typeface="+mn-ea"/>
                  <a:sym typeface="+mn-lt"/>
                </a:rPr>
                <a:t>Phone number</a:t>
              </a:r>
              <a:r>
                <a:rPr lang="zh-CN" altLang="en-US" sz="1200" dirty="0" smtClean="0">
                  <a:cs typeface="+mn-ea"/>
                  <a:sym typeface="+mn-lt"/>
                </a:rPr>
                <a:t>、</a:t>
              </a:r>
              <a:r>
                <a:rPr lang="en-US" altLang="zh-CN" sz="1200" dirty="0" smtClean="0">
                  <a:cs typeface="+mn-ea"/>
                  <a:sym typeface="+mn-lt"/>
                </a:rPr>
                <a:t>Address</a:t>
              </a:r>
              <a:endParaRPr lang="zh-CN" altLang="en-US" sz="1200" dirty="0">
                <a:cs typeface="+mn-ea"/>
                <a:sym typeface="+mn-lt"/>
              </a:endParaRPr>
            </a:p>
          </p:txBody>
        </p:sp>
        <p:sp>
          <p:nvSpPr>
            <p:cNvPr id="1048718" name="Rectangle 60"/>
            <p:cNvSpPr/>
            <p:nvPr/>
          </p:nvSpPr>
          <p:spPr>
            <a:xfrm>
              <a:off x="6998576" y="2296344"/>
              <a:ext cx="1061829" cy="346249"/>
            </a:xfrm>
            <a:prstGeom prst="rect">
              <a:avLst/>
            </a:prstGeom>
          </p:spPr>
          <p:txBody>
            <a:bodyPr wrap="none">
              <a:normAutofit fontScale="96250"/>
            </a:bodyPr>
            <a:lstStyle/>
            <a:p>
              <a:pPr lvl="0"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600" b="1" dirty="0" smtClean="0">
                  <a:solidFill>
                    <a:schemeClr val="bg1"/>
                  </a:solidFill>
                  <a:cs typeface="+mn-ea"/>
                  <a:sym typeface="+mn-lt"/>
                </a:rPr>
                <a:t>Information</a:t>
              </a:r>
              <a:endParaRPr lang="zh-CN" altLang="en-US" sz="16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500"/>
                            </p:stCondLst>
                            <p:childTnLst>
                              <p:par>
                                <p:cTn id="3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0"/>
                            </p:stCondLst>
                            <p:childTnLst>
                              <p:par>
                                <p:cTn id="4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500"/>
                            </p:stCondLst>
                            <p:childTnLst>
                              <p:par>
                                <p:cTn id="5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19" name="矩形 8"/>
          <p:cNvSpPr/>
          <p:nvPr/>
        </p:nvSpPr>
        <p:spPr>
          <a:xfrm>
            <a:off x="4283968" y="1707654"/>
            <a:ext cx="614366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3200" b="1" dirty="0" smtClean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The system interface</a:t>
            </a:r>
            <a:endParaRPr lang="zh-CN" altLang="en-US" sz="3200" b="1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grpSp>
        <p:nvGrpSpPr>
          <p:cNvPr id="58" name="组合 10"/>
          <p:cNvGrpSpPr/>
          <p:nvPr/>
        </p:nvGrpSpPr>
        <p:grpSpPr>
          <a:xfrm>
            <a:off x="827088" y="11113"/>
            <a:ext cx="3898900" cy="5143501"/>
            <a:chOff x="827088" y="11113"/>
            <a:chExt cx="3898900" cy="5143501"/>
          </a:xfrm>
        </p:grpSpPr>
        <p:sp>
          <p:nvSpPr>
            <p:cNvPr id="1048720" name="AutoShape 50"/>
            <p:cNvSpPr>
              <a:spLocks noChangeAspect="1" noChangeArrowheads="1" noTextEdit="1"/>
            </p:cNvSpPr>
            <p:nvPr/>
          </p:nvSpPr>
          <p:spPr bwMode="auto">
            <a:xfrm>
              <a:off x="827088" y="11113"/>
              <a:ext cx="3898900" cy="514350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8721" name="Freeform 52"/>
            <p:cNvSpPr/>
            <p:nvPr/>
          </p:nvSpPr>
          <p:spPr bwMode="auto">
            <a:xfrm>
              <a:off x="1055688" y="1230313"/>
              <a:ext cx="1646238" cy="1646238"/>
            </a:xfrm>
            <a:custGeom>
              <a:avLst/>
              <a:gdLst>
                <a:gd name="T0" fmla="*/ 1037 w 1037"/>
                <a:gd name="T1" fmla="*/ 519 h 1037"/>
                <a:gd name="T2" fmla="*/ 518 w 1037"/>
                <a:gd name="T3" fmla="*/ 1037 h 1037"/>
                <a:gd name="T4" fmla="*/ 0 w 1037"/>
                <a:gd name="T5" fmla="*/ 519 h 1037"/>
                <a:gd name="T6" fmla="*/ 518 w 1037"/>
                <a:gd name="T7" fmla="*/ 0 h 1037"/>
                <a:gd name="T8" fmla="*/ 1037 w 1037"/>
                <a:gd name="T9" fmla="*/ 519 h 10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7" h="1037">
                  <a:moveTo>
                    <a:pt x="1037" y="519"/>
                  </a:moveTo>
                  <a:lnTo>
                    <a:pt x="518" y="1037"/>
                  </a:lnTo>
                  <a:lnTo>
                    <a:pt x="0" y="519"/>
                  </a:lnTo>
                  <a:lnTo>
                    <a:pt x="518" y="0"/>
                  </a:lnTo>
                  <a:lnTo>
                    <a:pt x="1037" y="519"/>
                  </a:lnTo>
                  <a:close/>
                </a:path>
              </a:pathLst>
            </a:custGeom>
            <a:solidFill>
              <a:srgbClr val="00647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8722" name="Freeform 53"/>
            <p:cNvSpPr/>
            <p:nvPr/>
          </p:nvSpPr>
          <p:spPr bwMode="auto">
            <a:xfrm>
              <a:off x="1055688" y="1230313"/>
              <a:ext cx="1646238" cy="1646238"/>
            </a:xfrm>
            <a:custGeom>
              <a:avLst/>
              <a:gdLst>
                <a:gd name="T0" fmla="*/ 1037 w 1037"/>
                <a:gd name="T1" fmla="*/ 519 h 1037"/>
                <a:gd name="T2" fmla="*/ 518 w 1037"/>
                <a:gd name="T3" fmla="*/ 1037 h 1037"/>
                <a:gd name="T4" fmla="*/ 0 w 1037"/>
                <a:gd name="T5" fmla="*/ 519 h 1037"/>
                <a:gd name="T6" fmla="*/ 518 w 1037"/>
                <a:gd name="T7" fmla="*/ 0 h 1037"/>
                <a:gd name="T8" fmla="*/ 1037 w 1037"/>
                <a:gd name="T9" fmla="*/ 519 h 10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7" h="1037">
                  <a:moveTo>
                    <a:pt x="1037" y="519"/>
                  </a:moveTo>
                  <a:lnTo>
                    <a:pt x="518" y="1037"/>
                  </a:lnTo>
                  <a:lnTo>
                    <a:pt x="0" y="519"/>
                  </a:lnTo>
                  <a:lnTo>
                    <a:pt x="518" y="0"/>
                  </a:lnTo>
                  <a:lnTo>
                    <a:pt x="1037" y="519"/>
                  </a:lnTo>
                </a:path>
              </a:pathLst>
            </a:cu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8723" name="Freeform 54"/>
            <p:cNvSpPr/>
            <p:nvPr/>
          </p:nvSpPr>
          <p:spPr bwMode="auto">
            <a:xfrm>
              <a:off x="1878013" y="406401"/>
              <a:ext cx="1646238" cy="1646238"/>
            </a:xfrm>
            <a:custGeom>
              <a:avLst/>
              <a:gdLst>
                <a:gd name="T0" fmla="*/ 1037 w 1037"/>
                <a:gd name="T1" fmla="*/ 519 h 1037"/>
                <a:gd name="T2" fmla="*/ 519 w 1037"/>
                <a:gd name="T3" fmla="*/ 1037 h 1037"/>
                <a:gd name="T4" fmla="*/ 0 w 1037"/>
                <a:gd name="T5" fmla="*/ 519 h 1037"/>
                <a:gd name="T6" fmla="*/ 519 w 1037"/>
                <a:gd name="T7" fmla="*/ 0 h 1037"/>
                <a:gd name="T8" fmla="*/ 1037 w 1037"/>
                <a:gd name="T9" fmla="*/ 519 h 10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7" h="1037">
                  <a:moveTo>
                    <a:pt x="1037" y="519"/>
                  </a:moveTo>
                  <a:lnTo>
                    <a:pt x="519" y="1037"/>
                  </a:lnTo>
                  <a:lnTo>
                    <a:pt x="0" y="519"/>
                  </a:lnTo>
                  <a:lnTo>
                    <a:pt x="519" y="0"/>
                  </a:lnTo>
                  <a:lnTo>
                    <a:pt x="1037" y="519"/>
                  </a:lnTo>
                  <a:close/>
                </a:path>
              </a:pathLst>
            </a:custGeom>
            <a:solidFill>
              <a:srgbClr val="00A99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8724" name="Freeform 55"/>
            <p:cNvSpPr/>
            <p:nvPr/>
          </p:nvSpPr>
          <p:spPr bwMode="auto">
            <a:xfrm>
              <a:off x="1878013" y="406401"/>
              <a:ext cx="1646238" cy="1646238"/>
            </a:xfrm>
            <a:custGeom>
              <a:avLst/>
              <a:gdLst>
                <a:gd name="T0" fmla="*/ 1037 w 1037"/>
                <a:gd name="T1" fmla="*/ 519 h 1037"/>
                <a:gd name="T2" fmla="*/ 519 w 1037"/>
                <a:gd name="T3" fmla="*/ 1037 h 1037"/>
                <a:gd name="T4" fmla="*/ 0 w 1037"/>
                <a:gd name="T5" fmla="*/ 519 h 1037"/>
                <a:gd name="T6" fmla="*/ 519 w 1037"/>
                <a:gd name="T7" fmla="*/ 0 h 1037"/>
                <a:gd name="T8" fmla="*/ 1037 w 1037"/>
                <a:gd name="T9" fmla="*/ 519 h 10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7" h="1037">
                  <a:moveTo>
                    <a:pt x="1037" y="519"/>
                  </a:moveTo>
                  <a:lnTo>
                    <a:pt x="519" y="1037"/>
                  </a:lnTo>
                  <a:lnTo>
                    <a:pt x="0" y="519"/>
                  </a:lnTo>
                  <a:lnTo>
                    <a:pt x="519" y="0"/>
                  </a:lnTo>
                  <a:lnTo>
                    <a:pt x="1037" y="519"/>
                  </a:lnTo>
                </a:path>
              </a:pathLst>
            </a:cu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8725" name="Freeform 56"/>
            <p:cNvSpPr/>
            <p:nvPr/>
          </p:nvSpPr>
          <p:spPr bwMode="auto">
            <a:xfrm>
              <a:off x="923926" y="476251"/>
              <a:ext cx="962025" cy="962025"/>
            </a:xfrm>
            <a:custGeom>
              <a:avLst/>
              <a:gdLst>
                <a:gd name="T0" fmla="*/ 606 w 606"/>
                <a:gd name="T1" fmla="*/ 303 h 606"/>
                <a:gd name="T2" fmla="*/ 303 w 606"/>
                <a:gd name="T3" fmla="*/ 606 h 606"/>
                <a:gd name="T4" fmla="*/ 0 w 606"/>
                <a:gd name="T5" fmla="*/ 303 h 606"/>
                <a:gd name="T6" fmla="*/ 303 w 606"/>
                <a:gd name="T7" fmla="*/ 0 h 606"/>
                <a:gd name="T8" fmla="*/ 606 w 606"/>
                <a:gd name="T9" fmla="*/ 303 h 6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6" h="606">
                  <a:moveTo>
                    <a:pt x="606" y="303"/>
                  </a:moveTo>
                  <a:lnTo>
                    <a:pt x="303" y="606"/>
                  </a:lnTo>
                  <a:lnTo>
                    <a:pt x="0" y="303"/>
                  </a:lnTo>
                  <a:lnTo>
                    <a:pt x="303" y="0"/>
                  </a:lnTo>
                  <a:lnTo>
                    <a:pt x="606" y="303"/>
                  </a:lnTo>
                  <a:close/>
                </a:path>
              </a:pathLst>
            </a:custGeom>
            <a:solidFill>
              <a:srgbClr val="00A99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8726" name="Freeform 57"/>
            <p:cNvSpPr/>
            <p:nvPr/>
          </p:nvSpPr>
          <p:spPr bwMode="auto">
            <a:xfrm>
              <a:off x="923926" y="476251"/>
              <a:ext cx="962025" cy="962025"/>
            </a:xfrm>
            <a:custGeom>
              <a:avLst/>
              <a:gdLst>
                <a:gd name="T0" fmla="*/ 606 w 606"/>
                <a:gd name="T1" fmla="*/ 303 h 606"/>
                <a:gd name="T2" fmla="*/ 303 w 606"/>
                <a:gd name="T3" fmla="*/ 606 h 606"/>
                <a:gd name="T4" fmla="*/ 0 w 606"/>
                <a:gd name="T5" fmla="*/ 303 h 606"/>
                <a:gd name="T6" fmla="*/ 303 w 606"/>
                <a:gd name="T7" fmla="*/ 0 h 606"/>
                <a:gd name="T8" fmla="*/ 606 w 606"/>
                <a:gd name="T9" fmla="*/ 303 h 6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6" h="606">
                  <a:moveTo>
                    <a:pt x="606" y="303"/>
                  </a:moveTo>
                  <a:lnTo>
                    <a:pt x="303" y="606"/>
                  </a:lnTo>
                  <a:lnTo>
                    <a:pt x="0" y="303"/>
                  </a:lnTo>
                  <a:lnTo>
                    <a:pt x="303" y="0"/>
                  </a:lnTo>
                  <a:lnTo>
                    <a:pt x="606" y="303"/>
                  </a:lnTo>
                </a:path>
              </a:pathLst>
            </a:cu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8727" name="Freeform 58"/>
            <p:cNvSpPr/>
            <p:nvPr/>
          </p:nvSpPr>
          <p:spPr bwMode="auto">
            <a:xfrm>
              <a:off x="1878013" y="2054226"/>
              <a:ext cx="1646238" cy="1644650"/>
            </a:xfrm>
            <a:custGeom>
              <a:avLst/>
              <a:gdLst>
                <a:gd name="T0" fmla="*/ 1037 w 1037"/>
                <a:gd name="T1" fmla="*/ 518 h 1036"/>
                <a:gd name="T2" fmla="*/ 519 w 1037"/>
                <a:gd name="T3" fmla="*/ 1036 h 1036"/>
                <a:gd name="T4" fmla="*/ 0 w 1037"/>
                <a:gd name="T5" fmla="*/ 518 h 1036"/>
                <a:gd name="T6" fmla="*/ 519 w 1037"/>
                <a:gd name="T7" fmla="*/ 0 h 1036"/>
                <a:gd name="T8" fmla="*/ 1037 w 1037"/>
                <a:gd name="T9" fmla="*/ 518 h 10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7" h="1036">
                  <a:moveTo>
                    <a:pt x="1037" y="518"/>
                  </a:moveTo>
                  <a:lnTo>
                    <a:pt x="519" y="1036"/>
                  </a:lnTo>
                  <a:lnTo>
                    <a:pt x="0" y="518"/>
                  </a:lnTo>
                  <a:lnTo>
                    <a:pt x="519" y="0"/>
                  </a:lnTo>
                  <a:lnTo>
                    <a:pt x="1037" y="518"/>
                  </a:lnTo>
                  <a:close/>
                </a:path>
              </a:pathLst>
            </a:custGeom>
            <a:solidFill>
              <a:srgbClr val="00958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8728" name="Freeform 59"/>
            <p:cNvSpPr/>
            <p:nvPr/>
          </p:nvSpPr>
          <p:spPr bwMode="auto">
            <a:xfrm>
              <a:off x="1878013" y="2054226"/>
              <a:ext cx="1646238" cy="1644650"/>
            </a:xfrm>
            <a:custGeom>
              <a:avLst/>
              <a:gdLst>
                <a:gd name="T0" fmla="*/ 1037 w 1037"/>
                <a:gd name="T1" fmla="*/ 518 h 1036"/>
                <a:gd name="T2" fmla="*/ 519 w 1037"/>
                <a:gd name="T3" fmla="*/ 1036 h 1036"/>
                <a:gd name="T4" fmla="*/ 0 w 1037"/>
                <a:gd name="T5" fmla="*/ 518 h 1036"/>
                <a:gd name="T6" fmla="*/ 519 w 1037"/>
                <a:gd name="T7" fmla="*/ 0 h 1036"/>
                <a:gd name="T8" fmla="*/ 1037 w 1037"/>
                <a:gd name="T9" fmla="*/ 518 h 10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7" h="1036">
                  <a:moveTo>
                    <a:pt x="1037" y="518"/>
                  </a:moveTo>
                  <a:lnTo>
                    <a:pt x="519" y="1036"/>
                  </a:lnTo>
                  <a:lnTo>
                    <a:pt x="0" y="518"/>
                  </a:lnTo>
                  <a:lnTo>
                    <a:pt x="519" y="0"/>
                  </a:lnTo>
                  <a:lnTo>
                    <a:pt x="1037" y="518"/>
                  </a:lnTo>
                </a:path>
              </a:pathLst>
            </a:cu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8729" name="Freeform 60"/>
            <p:cNvSpPr/>
            <p:nvPr/>
          </p:nvSpPr>
          <p:spPr bwMode="auto">
            <a:xfrm>
              <a:off x="2011363" y="3421063"/>
              <a:ext cx="646113" cy="646113"/>
            </a:xfrm>
            <a:custGeom>
              <a:avLst/>
              <a:gdLst>
                <a:gd name="T0" fmla="*/ 407 w 407"/>
                <a:gd name="T1" fmla="*/ 203 h 407"/>
                <a:gd name="T2" fmla="*/ 203 w 407"/>
                <a:gd name="T3" fmla="*/ 407 h 407"/>
                <a:gd name="T4" fmla="*/ 0 w 407"/>
                <a:gd name="T5" fmla="*/ 203 h 407"/>
                <a:gd name="T6" fmla="*/ 203 w 407"/>
                <a:gd name="T7" fmla="*/ 0 h 407"/>
                <a:gd name="T8" fmla="*/ 407 w 407"/>
                <a:gd name="T9" fmla="*/ 203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7" h="407">
                  <a:moveTo>
                    <a:pt x="407" y="203"/>
                  </a:moveTo>
                  <a:lnTo>
                    <a:pt x="203" y="407"/>
                  </a:lnTo>
                  <a:lnTo>
                    <a:pt x="0" y="203"/>
                  </a:lnTo>
                  <a:lnTo>
                    <a:pt x="203" y="0"/>
                  </a:lnTo>
                  <a:lnTo>
                    <a:pt x="407" y="203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8730" name="Freeform 61"/>
            <p:cNvSpPr>
              <a:spLocks noEditPoints="1"/>
            </p:cNvSpPr>
            <p:nvPr/>
          </p:nvSpPr>
          <p:spPr bwMode="auto">
            <a:xfrm>
              <a:off x="2884488" y="11113"/>
              <a:ext cx="1839913" cy="3322638"/>
            </a:xfrm>
            <a:custGeom>
              <a:avLst/>
              <a:gdLst>
                <a:gd name="T0" fmla="*/ 4 w 1159"/>
                <a:gd name="T1" fmla="*/ 1166 h 2093"/>
                <a:gd name="T2" fmla="*/ 0 w 1159"/>
                <a:gd name="T3" fmla="*/ 1171 h 2093"/>
                <a:gd name="T4" fmla="*/ 921 w 1159"/>
                <a:gd name="T5" fmla="*/ 2093 h 2093"/>
                <a:gd name="T6" fmla="*/ 1159 w 1159"/>
                <a:gd name="T7" fmla="*/ 1855 h 2093"/>
                <a:gd name="T8" fmla="*/ 1159 w 1159"/>
                <a:gd name="T9" fmla="*/ 1846 h 2093"/>
                <a:gd name="T10" fmla="*/ 921 w 1159"/>
                <a:gd name="T11" fmla="*/ 2084 h 2093"/>
                <a:gd name="T12" fmla="*/ 4 w 1159"/>
                <a:gd name="T13" fmla="*/ 1166 h 2093"/>
                <a:gd name="T14" fmla="*/ 478 w 1159"/>
                <a:gd name="T15" fmla="*/ 0 h 2093"/>
                <a:gd name="T16" fmla="*/ 469 w 1159"/>
                <a:gd name="T17" fmla="*/ 0 h 2093"/>
                <a:gd name="T18" fmla="*/ 52 w 1159"/>
                <a:gd name="T19" fmla="*/ 417 h 2093"/>
                <a:gd name="T20" fmla="*/ 56 w 1159"/>
                <a:gd name="T21" fmla="*/ 421 h 2093"/>
                <a:gd name="T22" fmla="*/ 478 w 1159"/>
                <a:gd name="T23" fmla="*/ 0 h 20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59" h="2093">
                  <a:moveTo>
                    <a:pt x="4" y="1166"/>
                  </a:moveTo>
                  <a:lnTo>
                    <a:pt x="0" y="1171"/>
                  </a:lnTo>
                  <a:lnTo>
                    <a:pt x="921" y="2093"/>
                  </a:lnTo>
                  <a:lnTo>
                    <a:pt x="1159" y="1855"/>
                  </a:lnTo>
                  <a:lnTo>
                    <a:pt x="1159" y="1846"/>
                  </a:lnTo>
                  <a:lnTo>
                    <a:pt x="921" y="2084"/>
                  </a:lnTo>
                  <a:lnTo>
                    <a:pt x="4" y="1166"/>
                  </a:lnTo>
                  <a:close/>
                  <a:moveTo>
                    <a:pt x="478" y="0"/>
                  </a:moveTo>
                  <a:lnTo>
                    <a:pt x="469" y="0"/>
                  </a:lnTo>
                  <a:lnTo>
                    <a:pt x="52" y="417"/>
                  </a:lnTo>
                  <a:lnTo>
                    <a:pt x="56" y="421"/>
                  </a:lnTo>
                  <a:lnTo>
                    <a:pt x="478" y="0"/>
                  </a:lnTo>
                  <a:close/>
                </a:path>
              </a:pathLst>
            </a:custGeom>
            <a:solidFill>
              <a:srgbClr val="99DDD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8731" name="Freeform 62"/>
            <p:cNvSpPr>
              <a:spLocks noEditPoints="1"/>
            </p:cNvSpPr>
            <p:nvPr/>
          </p:nvSpPr>
          <p:spPr bwMode="auto">
            <a:xfrm>
              <a:off x="2884488" y="11113"/>
              <a:ext cx="1839913" cy="3322638"/>
            </a:xfrm>
            <a:custGeom>
              <a:avLst/>
              <a:gdLst>
                <a:gd name="T0" fmla="*/ 4 w 1159"/>
                <a:gd name="T1" fmla="*/ 1166 h 2093"/>
                <a:gd name="T2" fmla="*/ 0 w 1159"/>
                <a:gd name="T3" fmla="*/ 1171 h 2093"/>
                <a:gd name="T4" fmla="*/ 921 w 1159"/>
                <a:gd name="T5" fmla="*/ 2093 h 2093"/>
                <a:gd name="T6" fmla="*/ 1159 w 1159"/>
                <a:gd name="T7" fmla="*/ 1855 h 2093"/>
                <a:gd name="T8" fmla="*/ 1159 w 1159"/>
                <a:gd name="T9" fmla="*/ 1846 h 2093"/>
                <a:gd name="T10" fmla="*/ 921 w 1159"/>
                <a:gd name="T11" fmla="*/ 2084 h 2093"/>
                <a:gd name="T12" fmla="*/ 4 w 1159"/>
                <a:gd name="T13" fmla="*/ 1166 h 2093"/>
                <a:gd name="T14" fmla="*/ 478 w 1159"/>
                <a:gd name="T15" fmla="*/ 0 h 2093"/>
                <a:gd name="T16" fmla="*/ 469 w 1159"/>
                <a:gd name="T17" fmla="*/ 0 h 2093"/>
                <a:gd name="T18" fmla="*/ 52 w 1159"/>
                <a:gd name="T19" fmla="*/ 417 h 2093"/>
                <a:gd name="T20" fmla="*/ 56 w 1159"/>
                <a:gd name="T21" fmla="*/ 421 h 2093"/>
                <a:gd name="T22" fmla="*/ 478 w 1159"/>
                <a:gd name="T23" fmla="*/ 0 h 20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59" h="2093">
                  <a:moveTo>
                    <a:pt x="4" y="1166"/>
                  </a:moveTo>
                  <a:lnTo>
                    <a:pt x="0" y="1171"/>
                  </a:lnTo>
                  <a:lnTo>
                    <a:pt x="921" y="2093"/>
                  </a:lnTo>
                  <a:lnTo>
                    <a:pt x="1159" y="1855"/>
                  </a:lnTo>
                  <a:lnTo>
                    <a:pt x="1159" y="1846"/>
                  </a:lnTo>
                  <a:lnTo>
                    <a:pt x="921" y="2084"/>
                  </a:lnTo>
                  <a:lnTo>
                    <a:pt x="4" y="1166"/>
                  </a:lnTo>
                  <a:moveTo>
                    <a:pt x="478" y="0"/>
                  </a:moveTo>
                  <a:lnTo>
                    <a:pt x="469" y="0"/>
                  </a:lnTo>
                  <a:lnTo>
                    <a:pt x="52" y="417"/>
                  </a:lnTo>
                  <a:lnTo>
                    <a:pt x="56" y="421"/>
                  </a:lnTo>
                  <a:lnTo>
                    <a:pt x="478" y="0"/>
                  </a:lnTo>
                </a:path>
              </a:pathLst>
            </a:cu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8732" name="Freeform 63"/>
            <p:cNvSpPr/>
            <p:nvPr/>
          </p:nvSpPr>
          <p:spPr bwMode="auto">
            <a:xfrm>
              <a:off x="2327276" y="673101"/>
              <a:ext cx="646113" cy="1196975"/>
            </a:xfrm>
            <a:custGeom>
              <a:avLst/>
              <a:gdLst>
                <a:gd name="T0" fmla="*/ 403 w 407"/>
                <a:gd name="T1" fmla="*/ 0 h 754"/>
                <a:gd name="T2" fmla="*/ 2 w 407"/>
                <a:gd name="T3" fmla="*/ 401 h 754"/>
                <a:gd name="T4" fmla="*/ 0 w 407"/>
                <a:gd name="T5" fmla="*/ 403 h 754"/>
                <a:gd name="T6" fmla="*/ 351 w 407"/>
                <a:gd name="T7" fmla="*/ 754 h 754"/>
                <a:gd name="T8" fmla="*/ 355 w 407"/>
                <a:gd name="T9" fmla="*/ 749 h 754"/>
                <a:gd name="T10" fmla="*/ 9 w 407"/>
                <a:gd name="T11" fmla="*/ 403 h 754"/>
                <a:gd name="T12" fmla="*/ 407 w 407"/>
                <a:gd name="T13" fmla="*/ 4 h 754"/>
                <a:gd name="T14" fmla="*/ 403 w 407"/>
                <a:gd name="T15" fmla="*/ 0 h 7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7" h="754">
                  <a:moveTo>
                    <a:pt x="403" y="0"/>
                  </a:moveTo>
                  <a:lnTo>
                    <a:pt x="2" y="401"/>
                  </a:lnTo>
                  <a:lnTo>
                    <a:pt x="0" y="403"/>
                  </a:lnTo>
                  <a:lnTo>
                    <a:pt x="351" y="754"/>
                  </a:lnTo>
                  <a:lnTo>
                    <a:pt x="355" y="749"/>
                  </a:lnTo>
                  <a:lnTo>
                    <a:pt x="9" y="403"/>
                  </a:lnTo>
                  <a:lnTo>
                    <a:pt x="407" y="4"/>
                  </a:lnTo>
                  <a:lnTo>
                    <a:pt x="403" y="0"/>
                  </a:lnTo>
                  <a:close/>
                </a:path>
              </a:pathLst>
            </a:custGeom>
            <a:solidFill>
              <a:srgbClr val="00A99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8733" name="Freeform 64"/>
            <p:cNvSpPr/>
            <p:nvPr/>
          </p:nvSpPr>
          <p:spPr bwMode="auto">
            <a:xfrm>
              <a:off x="2327276" y="673101"/>
              <a:ext cx="646113" cy="1196975"/>
            </a:xfrm>
            <a:custGeom>
              <a:avLst/>
              <a:gdLst>
                <a:gd name="T0" fmla="*/ 403 w 407"/>
                <a:gd name="T1" fmla="*/ 0 h 754"/>
                <a:gd name="T2" fmla="*/ 2 w 407"/>
                <a:gd name="T3" fmla="*/ 401 h 754"/>
                <a:gd name="T4" fmla="*/ 0 w 407"/>
                <a:gd name="T5" fmla="*/ 403 h 754"/>
                <a:gd name="T6" fmla="*/ 351 w 407"/>
                <a:gd name="T7" fmla="*/ 754 h 754"/>
                <a:gd name="T8" fmla="*/ 355 w 407"/>
                <a:gd name="T9" fmla="*/ 749 h 754"/>
                <a:gd name="T10" fmla="*/ 9 w 407"/>
                <a:gd name="T11" fmla="*/ 403 h 754"/>
                <a:gd name="T12" fmla="*/ 407 w 407"/>
                <a:gd name="T13" fmla="*/ 4 h 754"/>
                <a:gd name="T14" fmla="*/ 403 w 407"/>
                <a:gd name="T15" fmla="*/ 0 h 7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7" h="754">
                  <a:moveTo>
                    <a:pt x="403" y="0"/>
                  </a:moveTo>
                  <a:lnTo>
                    <a:pt x="2" y="401"/>
                  </a:lnTo>
                  <a:lnTo>
                    <a:pt x="0" y="403"/>
                  </a:lnTo>
                  <a:lnTo>
                    <a:pt x="351" y="754"/>
                  </a:lnTo>
                  <a:lnTo>
                    <a:pt x="355" y="749"/>
                  </a:lnTo>
                  <a:lnTo>
                    <a:pt x="9" y="403"/>
                  </a:lnTo>
                  <a:lnTo>
                    <a:pt x="407" y="4"/>
                  </a:lnTo>
                  <a:lnTo>
                    <a:pt x="403" y="0"/>
                  </a:lnTo>
                </a:path>
              </a:pathLst>
            </a:cu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8734" name="Freeform 65"/>
            <p:cNvSpPr>
              <a:spLocks noEditPoints="1"/>
            </p:cNvSpPr>
            <p:nvPr/>
          </p:nvSpPr>
          <p:spPr bwMode="auto">
            <a:xfrm>
              <a:off x="827088" y="371476"/>
              <a:ext cx="2776538" cy="4783138"/>
            </a:xfrm>
            <a:custGeom>
              <a:avLst/>
              <a:gdLst>
                <a:gd name="T0" fmla="*/ 1638 w 1749"/>
                <a:gd name="T1" fmla="*/ 1639 h 3013"/>
                <a:gd name="T2" fmla="*/ 1634 w 1749"/>
                <a:gd name="T3" fmla="*/ 1643 h 3013"/>
                <a:gd name="T4" fmla="*/ 1740 w 1749"/>
                <a:gd name="T5" fmla="*/ 1749 h 3013"/>
                <a:gd name="T6" fmla="*/ 477 w 1749"/>
                <a:gd name="T7" fmla="*/ 3013 h 3013"/>
                <a:gd name="T8" fmla="*/ 486 w 1749"/>
                <a:gd name="T9" fmla="*/ 3013 h 3013"/>
                <a:gd name="T10" fmla="*/ 1749 w 1749"/>
                <a:gd name="T11" fmla="*/ 1749 h 3013"/>
                <a:gd name="T12" fmla="*/ 1638 w 1749"/>
                <a:gd name="T13" fmla="*/ 1639 h 3013"/>
                <a:gd name="T14" fmla="*/ 518 w 1749"/>
                <a:gd name="T15" fmla="*/ 518 h 3013"/>
                <a:gd name="T16" fmla="*/ 513 w 1749"/>
                <a:gd name="T17" fmla="*/ 523 h 3013"/>
                <a:gd name="T18" fmla="*/ 597 w 1749"/>
                <a:gd name="T19" fmla="*/ 606 h 3013"/>
                <a:gd name="T20" fmla="*/ 602 w 1749"/>
                <a:gd name="T21" fmla="*/ 602 h 3013"/>
                <a:gd name="T22" fmla="*/ 518 w 1749"/>
                <a:gd name="T23" fmla="*/ 518 h 3013"/>
                <a:gd name="T24" fmla="*/ 0 w 1749"/>
                <a:gd name="T25" fmla="*/ 0 h 3013"/>
                <a:gd name="T26" fmla="*/ 0 w 1749"/>
                <a:gd name="T27" fmla="*/ 0 h 3013"/>
                <a:gd name="T28" fmla="*/ 0 w 1749"/>
                <a:gd name="T29" fmla="*/ 9 h 3013"/>
                <a:gd name="T30" fmla="*/ 0 w 1749"/>
                <a:gd name="T31" fmla="*/ 9 h 3013"/>
                <a:gd name="T32" fmla="*/ 211 w 1749"/>
                <a:gd name="T33" fmla="*/ 219 h 3013"/>
                <a:gd name="T34" fmla="*/ 215 w 1749"/>
                <a:gd name="T35" fmla="*/ 215 h 3013"/>
                <a:gd name="T36" fmla="*/ 3 w 1749"/>
                <a:gd name="T37" fmla="*/ 2 h 3013"/>
                <a:gd name="T38" fmla="*/ 0 w 1749"/>
                <a:gd name="T39" fmla="*/ 0 h 30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749" h="3013">
                  <a:moveTo>
                    <a:pt x="1638" y="1639"/>
                  </a:moveTo>
                  <a:lnTo>
                    <a:pt x="1634" y="1643"/>
                  </a:lnTo>
                  <a:lnTo>
                    <a:pt x="1740" y="1749"/>
                  </a:lnTo>
                  <a:lnTo>
                    <a:pt x="477" y="3013"/>
                  </a:lnTo>
                  <a:lnTo>
                    <a:pt x="486" y="3013"/>
                  </a:lnTo>
                  <a:lnTo>
                    <a:pt x="1749" y="1749"/>
                  </a:lnTo>
                  <a:lnTo>
                    <a:pt x="1638" y="1639"/>
                  </a:lnTo>
                  <a:close/>
                  <a:moveTo>
                    <a:pt x="518" y="518"/>
                  </a:moveTo>
                  <a:lnTo>
                    <a:pt x="513" y="523"/>
                  </a:lnTo>
                  <a:lnTo>
                    <a:pt x="597" y="606"/>
                  </a:lnTo>
                  <a:lnTo>
                    <a:pt x="602" y="602"/>
                  </a:lnTo>
                  <a:lnTo>
                    <a:pt x="518" y="518"/>
                  </a:lnTo>
                  <a:close/>
                  <a:moveTo>
                    <a:pt x="0" y="0"/>
                  </a:moveTo>
                  <a:lnTo>
                    <a:pt x="0" y="0"/>
                  </a:lnTo>
                  <a:lnTo>
                    <a:pt x="0" y="9"/>
                  </a:lnTo>
                  <a:lnTo>
                    <a:pt x="0" y="9"/>
                  </a:lnTo>
                  <a:lnTo>
                    <a:pt x="211" y="219"/>
                  </a:lnTo>
                  <a:lnTo>
                    <a:pt x="215" y="215"/>
                  </a:lnTo>
                  <a:lnTo>
                    <a:pt x="3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9DDD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8735" name="Freeform 66"/>
            <p:cNvSpPr>
              <a:spLocks noEditPoints="1"/>
            </p:cNvSpPr>
            <p:nvPr/>
          </p:nvSpPr>
          <p:spPr bwMode="auto">
            <a:xfrm>
              <a:off x="827088" y="371476"/>
              <a:ext cx="2776538" cy="4783138"/>
            </a:xfrm>
            <a:custGeom>
              <a:avLst/>
              <a:gdLst>
                <a:gd name="T0" fmla="*/ 1638 w 1749"/>
                <a:gd name="T1" fmla="*/ 1639 h 3013"/>
                <a:gd name="T2" fmla="*/ 1634 w 1749"/>
                <a:gd name="T3" fmla="*/ 1643 h 3013"/>
                <a:gd name="T4" fmla="*/ 1740 w 1749"/>
                <a:gd name="T5" fmla="*/ 1749 h 3013"/>
                <a:gd name="T6" fmla="*/ 477 w 1749"/>
                <a:gd name="T7" fmla="*/ 3013 h 3013"/>
                <a:gd name="T8" fmla="*/ 486 w 1749"/>
                <a:gd name="T9" fmla="*/ 3013 h 3013"/>
                <a:gd name="T10" fmla="*/ 1749 w 1749"/>
                <a:gd name="T11" fmla="*/ 1749 h 3013"/>
                <a:gd name="T12" fmla="*/ 1638 w 1749"/>
                <a:gd name="T13" fmla="*/ 1639 h 3013"/>
                <a:gd name="T14" fmla="*/ 518 w 1749"/>
                <a:gd name="T15" fmla="*/ 518 h 3013"/>
                <a:gd name="T16" fmla="*/ 513 w 1749"/>
                <a:gd name="T17" fmla="*/ 523 h 3013"/>
                <a:gd name="T18" fmla="*/ 597 w 1749"/>
                <a:gd name="T19" fmla="*/ 606 h 3013"/>
                <a:gd name="T20" fmla="*/ 602 w 1749"/>
                <a:gd name="T21" fmla="*/ 602 h 3013"/>
                <a:gd name="T22" fmla="*/ 518 w 1749"/>
                <a:gd name="T23" fmla="*/ 518 h 3013"/>
                <a:gd name="T24" fmla="*/ 0 w 1749"/>
                <a:gd name="T25" fmla="*/ 0 h 3013"/>
                <a:gd name="T26" fmla="*/ 0 w 1749"/>
                <a:gd name="T27" fmla="*/ 0 h 3013"/>
                <a:gd name="T28" fmla="*/ 0 w 1749"/>
                <a:gd name="T29" fmla="*/ 9 h 3013"/>
                <a:gd name="T30" fmla="*/ 0 w 1749"/>
                <a:gd name="T31" fmla="*/ 9 h 3013"/>
                <a:gd name="T32" fmla="*/ 211 w 1749"/>
                <a:gd name="T33" fmla="*/ 219 h 3013"/>
                <a:gd name="T34" fmla="*/ 215 w 1749"/>
                <a:gd name="T35" fmla="*/ 215 h 3013"/>
                <a:gd name="T36" fmla="*/ 3 w 1749"/>
                <a:gd name="T37" fmla="*/ 2 h 3013"/>
                <a:gd name="T38" fmla="*/ 0 w 1749"/>
                <a:gd name="T39" fmla="*/ 0 h 30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749" h="3013">
                  <a:moveTo>
                    <a:pt x="1638" y="1639"/>
                  </a:moveTo>
                  <a:lnTo>
                    <a:pt x="1634" y="1643"/>
                  </a:lnTo>
                  <a:lnTo>
                    <a:pt x="1740" y="1749"/>
                  </a:lnTo>
                  <a:lnTo>
                    <a:pt x="477" y="3013"/>
                  </a:lnTo>
                  <a:lnTo>
                    <a:pt x="486" y="3013"/>
                  </a:lnTo>
                  <a:lnTo>
                    <a:pt x="1749" y="1749"/>
                  </a:lnTo>
                  <a:lnTo>
                    <a:pt x="1638" y="1639"/>
                  </a:lnTo>
                  <a:moveTo>
                    <a:pt x="518" y="518"/>
                  </a:moveTo>
                  <a:lnTo>
                    <a:pt x="513" y="523"/>
                  </a:lnTo>
                  <a:lnTo>
                    <a:pt x="597" y="606"/>
                  </a:lnTo>
                  <a:lnTo>
                    <a:pt x="602" y="602"/>
                  </a:lnTo>
                  <a:lnTo>
                    <a:pt x="518" y="518"/>
                  </a:lnTo>
                  <a:moveTo>
                    <a:pt x="0" y="0"/>
                  </a:moveTo>
                  <a:lnTo>
                    <a:pt x="0" y="0"/>
                  </a:lnTo>
                  <a:lnTo>
                    <a:pt x="0" y="9"/>
                  </a:lnTo>
                  <a:lnTo>
                    <a:pt x="0" y="9"/>
                  </a:lnTo>
                  <a:lnTo>
                    <a:pt x="211" y="219"/>
                  </a:lnTo>
                  <a:lnTo>
                    <a:pt x="215" y="215"/>
                  </a:lnTo>
                  <a:lnTo>
                    <a:pt x="3" y="2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8736" name="Freeform 67"/>
            <p:cNvSpPr/>
            <p:nvPr/>
          </p:nvSpPr>
          <p:spPr bwMode="auto">
            <a:xfrm>
              <a:off x="1774826" y="1327151"/>
              <a:ext cx="830263" cy="830263"/>
            </a:xfrm>
            <a:custGeom>
              <a:avLst/>
              <a:gdLst>
                <a:gd name="T0" fmla="*/ 5 w 523"/>
                <a:gd name="T1" fmla="*/ 0 h 523"/>
                <a:gd name="T2" fmla="*/ 0 w 523"/>
                <a:gd name="T3" fmla="*/ 4 h 523"/>
                <a:gd name="T4" fmla="*/ 519 w 523"/>
                <a:gd name="T5" fmla="*/ 523 h 523"/>
                <a:gd name="T6" fmla="*/ 523 w 523"/>
                <a:gd name="T7" fmla="*/ 518 h 523"/>
                <a:gd name="T8" fmla="*/ 5 w 523"/>
                <a:gd name="T9" fmla="*/ 0 h 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3" h="523">
                  <a:moveTo>
                    <a:pt x="5" y="0"/>
                  </a:moveTo>
                  <a:lnTo>
                    <a:pt x="0" y="4"/>
                  </a:lnTo>
                  <a:lnTo>
                    <a:pt x="519" y="523"/>
                  </a:lnTo>
                  <a:lnTo>
                    <a:pt x="523" y="518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808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8737" name="Freeform 68"/>
            <p:cNvSpPr/>
            <p:nvPr/>
          </p:nvSpPr>
          <p:spPr bwMode="auto">
            <a:xfrm>
              <a:off x="1774826" y="1327151"/>
              <a:ext cx="830263" cy="830263"/>
            </a:xfrm>
            <a:custGeom>
              <a:avLst/>
              <a:gdLst>
                <a:gd name="T0" fmla="*/ 5 w 523"/>
                <a:gd name="T1" fmla="*/ 0 h 523"/>
                <a:gd name="T2" fmla="*/ 0 w 523"/>
                <a:gd name="T3" fmla="*/ 4 h 523"/>
                <a:gd name="T4" fmla="*/ 519 w 523"/>
                <a:gd name="T5" fmla="*/ 523 h 523"/>
                <a:gd name="T6" fmla="*/ 523 w 523"/>
                <a:gd name="T7" fmla="*/ 518 h 523"/>
                <a:gd name="T8" fmla="*/ 5 w 523"/>
                <a:gd name="T9" fmla="*/ 0 h 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3" h="523">
                  <a:moveTo>
                    <a:pt x="5" y="0"/>
                  </a:moveTo>
                  <a:lnTo>
                    <a:pt x="0" y="4"/>
                  </a:lnTo>
                  <a:lnTo>
                    <a:pt x="519" y="523"/>
                  </a:lnTo>
                  <a:lnTo>
                    <a:pt x="523" y="518"/>
                  </a:lnTo>
                  <a:lnTo>
                    <a:pt x="5" y="0"/>
                  </a:lnTo>
                </a:path>
              </a:pathLst>
            </a:cu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8738" name="Freeform 69"/>
            <p:cNvSpPr/>
            <p:nvPr/>
          </p:nvSpPr>
          <p:spPr bwMode="auto">
            <a:xfrm>
              <a:off x="1162051" y="712788"/>
              <a:ext cx="487363" cy="488950"/>
            </a:xfrm>
            <a:custGeom>
              <a:avLst/>
              <a:gdLst>
                <a:gd name="T0" fmla="*/ 4 w 307"/>
                <a:gd name="T1" fmla="*/ 0 h 308"/>
                <a:gd name="T2" fmla="*/ 0 w 307"/>
                <a:gd name="T3" fmla="*/ 4 h 308"/>
                <a:gd name="T4" fmla="*/ 302 w 307"/>
                <a:gd name="T5" fmla="*/ 308 h 308"/>
                <a:gd name="T6" fmla="*/ 307 w 307"/>
                <a:gd name="T7" fmla="*/ 303 h 308"/>
                <a:gd name="T8" fmla="*/ 4 w 307"/>
                <a:gd name="T9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7" h="308">
                  <a:moveTo>
                    <a:pt x="4" y="0"/>
                  </a:moveTo>
                  <a:lnTo>
                    <a:pt x="0" y="4"/>
                  </a:lnTo>
                  <a:lnTo>
                    <a:pt x="302" y="308"/>
                  </a:lnTo>
                  <a:lnTo>
                    <a:pt x="307" y="303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A99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8739" name="Freeform 70"/>
            <p:cNvSpPr/>
            <p:nvPr/>
          </p:nvSpPr>
          <p:spPr bwMode="auto">
            <a:xfrm>
              <a:off x="1162051" y="712788"/>
              <a:ext cx="487363" cy="488950"/>
            </a:xfrm>
            <a:custGeom>
              <a:avLst/>
              <a:gdLst>
                <a:gd name="T0" fmla="*/ 4 w 307"/>
                <a:gd name="T1" fmla="*/ 0 h 308"/>
                <a:gd name="T2" fmla="*/ 0 w 307"/>
                <a:gd name="T3" fmla="*/ 4 h 308"/>
                <a:gd name="T4" fmla="*/ 302 w 307"/>
                <a:gd name="T5" fmla="*/ 308 h 308"/>
                <a:gd name="T6" fmla="*/ 307 w 307"/>
                <a:gd name="T7" fmla="*/ 303 h 308"/>
                <a:gd name="T8" fmla="*/ 4 w 307"/>
                <a:gd name="T9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7" h="308">
                  <a:moveTo>
                    <a:pt x="4" y="0"/>
                  </a:moveTo>
                  <a:lnTo>
                    <a:pt x="0" y="4"/>
                  </a:lnTo>
                  <a:lnTo>
                    <a:pt x="302" y="308"/>
                  </a:lnTo>
                  <a:lnTo>
                    <a:pt x="307" y="303"/>
                  </a:lnTo>
                  <a:lnTo>
                    <a:pt x="4" y="0"/>
                  </a:lnTo>
                </a:path>
              </a:pathLst>
            </a:cu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8740" name="Freeform 71"/>
            <p:cNvSpPr/>
            <p:nvPr/>
          </p:nvSpPr>
          <p:spPr bwMode="auto">
            <a:xfrm>
              <a:off x="2598738" y="2149476"/>
              <a:ext cx="828675" cy="830263"/>
            </a:xfrm>
            <a:custGeom>
              <a:avLst/>
              <a:gdLst>
                <a:gd name="T0" fmla="*/ 4 w 522"/>
                <a:gd name="T1" fmla="*/ 0 h 523"/>
                <a:gd name="T2" fmla="*/ 0 w 522"/>
                <a:gd name="T3" fmla="*/ 5 h 523"/>
                <a:gd name="T4" fmla="*/ 518 w 522"/>
                <a:gd name="T5" fmla="*/ 523 h 523"/>
                <a:gd name="T6" fmla="*/ 522 w 522"/>
                <a:gd name="T7" fmla="*/ 519 h 523"/>
                <a:gd name="T8" fmla="*/ 4 w 522"/>
                <a:gd name="T9" fmla="*/ 0 h 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2" h="523">
                  <a:moveTo>
                    <a:pt x="4" y="0"/>
                  </a:moveTo>
                  <a:lnTo>
                    <a:pt x="0" y="5"/>
                  </a:lnTo>
                  <a:lnTo>
                    <a:pt x="518" y="523"/>
                  </a:lnTo>
                  <a:lnTo>
                    <a:pt x="522" y="519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9D9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8741" name="Freeform 72"/>
            <p:cNvSpPr/>
            <p:nvPr/>
          </p:nvSpPr>
          <p:spPr bwMode="auto">
            <a:xfrm>
              <a:off x="2598738" y="2149476"/>
              <a:ext cx="828675" cy="830263"/>
            </a:xfrm>
            <a:custGeom>
              <a:avLst/>
              <a:gdLst>
                <a:gd name="T0" fmla="*/ 4 w 522"/>
                <a:gd name="T1" fmla="*/ 0 h 523"/>
                <a:gd name="T2" fmla="*/ 0 w 522"/>
                <a:gd name="T3" fmla="*/ 5 h 523"/>
                <a:gd name="T4" fmla="*/ 518 w 522"/>
                <a:gd name="T5" fmla="*/ 523 h 523"/>
                <a:gd name="T6" fmla="*/ 522 w 522"/>
                <a:gd name="T7" fmla="*/ 519 h 523"/>
                <a:gd name="T8" fmla="*/ 4 w 522"/>
                <a:gd name="T9" fmla="*/ 0 h 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2" h="523">
                  <a:moveTo>
                    <a:pt x="4" y="0"/>
                  </a:moveTo>
                  <a:lnTo>
                    <a:pt x="0" y="5"/>
                  </a:lnTo>
                  <a:lnTo>
                    <a:pt x="518" y="523"/>
                  </a:lnTo>
                  <a:lnTo>
                    <a:pt x="522" y="519"/>
                  </a:lnTo>
                  <a:lnTo>
                    <a:pt x="4" y="0"/>
                  </a:lnTo>
                </a:path>
              </a:pathLst>
            </a:cu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8742" name="Freeform 73"/>
            <p:cNvSpPr/>
            <p:nvPr/>
          </p:nvSpPr>
          <p:spPr bwMode="auto">
            <a:xfrm>
              <a:off x="1492251" y="846138"/>
              <a:ext cx="2413000" cy="2414588"/>
            </a:xfrm>
            <a:custGeom>
              <a:avLst/>
              <a:gdLst>
                <a:gd name="T0" fmla="*/ 1520 w 1520"/>
                <a:gd name="T1" fmla="*/ 761 h 1521"/>
                <a:gd name="T2" fmla="*/ 760 w 1520"/>
                <a:gd name="T3" fmla="*/ 1521 h 1521"/>
                <a:gd name="T4" fmla="*/ 0 w 1520"/>
                <a:gd name="T5" fmla="*/ 761 h 1521"/>
                <a:gd name="T6" fmla="*/ 760 w 1520"/>
                <a:gd name="T7" fmla="*/ 0 h 1521"/>
                <a:gd name="T8" fmla="*/ 1520 w 1520"/>
                <a:gd name="T9" fmla="*/ 761 h 15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20" h="1521">
                  <a:moveTo>
                    <a:pt x="1520" y="761"/>
                  </a:moveTo>
                  <a:lnTo>
                    <a:pt x="760" y="1521"/>
                  </a:lnTo>
                  <a:lnTo>
                    <a:pt x="0" y="761"/>
                  </a:lnTo>
                  <a:lnTo>
                    <a:pt x="760" y="0"/>
                  </a:lnTo>
                  <a:lnTo>
                    <a:pt x="1520" y="76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8743" name="Freeform 74"/>
            <p:cNvSpPr/>
            <p:nvPr/>
          </p:nvSpPr>
          <p:spPr bwMode="auto">
            <a:xfrm>
              <a:off x="3478213" y="2135188"/>
              <a:ext cx="1030288" cy="1028700"/>
            </a:xfrm>
            <a:custGeom>
              <a:avLst/>
              <a:gdLst>
                <a:gd name="T0" fmla="*/ 649 w 649"/>
                <a:gd name="T1" fmla="*/ 324 h 648"/>
                <a:gd name="T2" fmla="*/ 325 w 649"/>
                <a:gd name="T3" fmla="*/ 648 h 648"/>
                <a:gd name="T4" fmla="*/ 0 w 649"/>
                <a:gd name="T5" fmla="*/ 324 h 648"/>
                <a:gd name="T6" fmla="*/ 325 w 649"/>
                <a:gd name="T7" fmla="*/ 0 h 648"/>
                <a:gd name="T8" fmla="*/ 649 w 649"/>
                <a:gd name="T9" fmla="*/ 324 h 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9" h="648">
                  <a:moveTo>
                    <a:pt x="649" y="324"/>
                  </a:moveTo>
                  <a:lnTo>
                    <a:pt x="325" y="648"/>
                  </a:lnTo>
                  <a:lnTo>
                    <a:pt x="0" y="324"/>
                  </a:lnTo>
                  <a:lnTo>
                    <a:pt x="325" y="0"/>
                  </a:lnTo>
                  <a:lnTo>
                    <a:pt x="649" y="324"/>
                  </a:lnTo>
                  <a:close/>
                </a:path>
              </a:pathLst>
            </a:custGeom>
            <a:solidFill>
              <a:srgbClr val="49BAA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8744" name="Freeform 74"/>
            <p:cNvSpPr/>
            <p:nvPr/>
          </p:nvSpPr>
          <p:spPr bwMode="auto">
            <a:xfrm>
              <a:off x="988214" y="2949729"/>
              <a:ext cx="1030288" cy="1028700"/>
            </a:xfrm>
            <a:custGeom>
              <a:avLst/>
              <a:gdLst>
                <a:gd name="T0" fmla="*/ 649 w 649"/>
                <a:gd name="T1" fmla="*/ 324 h 648"/>
                <a:gd name="T2" fmla="*/ 325 w 649"/>
                <a:gd name="T3" fmla="*/ 648 h 648"/>
                <a:gd name="T4" fmla="*/ 0 w 649"/>
                <a:gd name="T5" fmla="*/ 324 h 648"/>
                <a:gd name="T6" fmla="*/ 325 w 649"/>
                <a:gd name="T7" fmla="*/ 0 h 648"/>
                <a:gd name="T8" fmla="*/ 649 w 649"/>
                <a:gd name="T9" fmla="*/ 324 h 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9" h="648">
                  <a:moveTo>
                    <a:pt x="649" y="324"/>
                  </a:moveTo>
                  <a:lnTo>
                    <a:pt x="325" y="648"/>
                  </a:lnTo>
                  <a:lnTo>
                    <a:pt x="0" y="324"/>
                  </a:lnTo>
                  <a:lnTo>
                    <a:pt x="325" y="0"/>
                  </a:lnTo>
                  <a:lnTo>
                    <a:pt x="649" y="324"/>
                  </a:lnTo>
                  <a:close/>
                </a:path>
              </a:pathLst>
            </a:custGeom>
            <a:solidFill>
              <a:srgbClr val="49BAA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8745" name="Freeform 74"/>
            <p:cNvSpPr/>
            <p:nvPr/>
          </p:nvSpPr>
          <p:spPr bwMode="auto">
            <a:xfrm>
              <a:off x="2455941" y="4322835"/>
              <a:ext cx="466336" cy="465617"/>
            </a:xfrm>
            <a:custGeom>
              <a:avLst/>
              <a:gdLst>
                <a:gd name="T0" fmla="*/ 649 w 649"/>
                <a:gd name="T1" fmla="*/ 324 h 648"/>
                <a:gd name="T2" fmla="*/ 325 w 649"/>
                <a:gd name="T3" fmla="*/ 648 h 648"/>
                <a:gd name="T4" fmla="*/ 0 w 649"/>
                <a:gd name="T5" fmla="*/ 324 h 648"/>
                <a:gd name="T6" fmla="*/ 325 w 649"/>
                <a:gd name="T7" fmla="*/ 0 h 648"/>
                <a:gd name="T8" fmla="*/ 649 w 649"/>
                <a:gd name="T9" fmla="*/ 324 h 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9" h="648">
                  <a:moveTo>
                    <a:pt x="649" y="324"/>
                  </a:moveTo>
                  <a:lnTo>
                    <a:pt x="325" y="648"/>
                  </a:lnTo>
                  <a:lnTo>
                    <a:pt x="0" y="324"/>
                  </a:lnTo>
                  <a:lnTo>
                    <a:pt x="325" y="0"/>
                  </a:lnTo>
                  <a:lnTo>
                    <a:pt x="649" y="324"/>
                  </a:lnTo>
                  <a:close/>
                </a:path>
              </a:pathLst>
            </a:custGeom>
            <a:solidFill>
              <a:srgbClr val="00647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8746" name="矩形 41"/>
            <p:cNvSpPr/>
            <p:nvPr/>
          </p:nvSpPr>
          <p:spPr>
            <a:xfrm>
              <a:off x="2318871" y="1500308"/>
              <a:ext cx="1079967" cy="20472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6600" spc="300" dirty="0">
                  <a:latin typeface="Agency FB" panose="020B0503020202020204" pitchFamily="34" charset="0"/>
                  <a:ea typeface="+mn-ea"/>
                  <a:cs typeface="+mn-ea"/>
                  <a:sym typeface="+mn-lt"/>
                </a:rPr>
                <a:t>03</a:t>
              </a:r>
              <a:endParaRPr lang="zh-CN" altLang="en-US" sz="6600" spc="300" dirty="0">
                <a:latin typeface="Agency FB" panose="020B0503020202020204" pitchFamily="34" charset="0"/>
                <a:ea typeface="+mn-ea"/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487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487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71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50" name="ïṧḷïḓê-Rectangle 7"/>
          <p:cNvSpPr/>
          <p:nvPr/>
        </p:nvSpPr>
        <p:spPr>
          <a:xfrm>
            <a:off x="428596" y="2643189"/>
            <a:ext cx="4071966" cy="35719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dirty="0"/>
          </a:p>
        </p:txBody>
      </p:sp>
      <p:sp>
        <p:nvSpPr>
          <p:cNvPr id="1048751" name="ïṧḷïḓê-TextBox 8"/>
          <p:cNvSpPr txBox="1"/>
          <p:nvPr/>
        </p:nvSpPr>
        <p:spPr>
          <a:xfrm>
            <a:off x="1214414" y="2714626"/>
            <a:ext cx="2357454" cy="190533"/>
          </a:xfrm>
          <a:prstGeom prst="rect">
            <a:avLst/>
          </a:prstGeom>
        </p:spPr>
        <p:txBody>
          <a:bodyPr vert="horz" wrap="none" lIns="0" anchor="ctr">
            <a:noAutofit/>
          </a:bodyPr>
          <a:lstStyle/>
          <a:p>
            <a:r>
              <a:rPr lang="en-US" altLang="zh-CN" b="1" kern="900" dirty="0" smtClean="0">
                <a:solidFill>
                  <a:schemeClr val="bg1"/>
                </a:solidFill>
              </a:rPr>
              <a:t>Unregistered user login</a:t>
            </a:r>
            <a:endParaRPr lang="zh-CN" altLang="en-US" b="1" kern="900" dirty="0">
              <a:solidFill>
                <a:schemeClr val="bg1"/>
              </a:solidFill>
            </a:endParaRPr>
          </a:p>
        </p:txBody>
      </p:sp>
      <p:sp>
        <p:nvSpPr>
          <p:cNvPr id="1048752" name="ïṧḷïḓê-Rectangle 22"/>
          <p:cNvSpPr/>
          <p:nvPr/>
        </p:nvSpPr>
        <p:spPr>
          <a:xfrm>
            <a:off x="4788024" y="4443958"/>
            <a:ext cx="4286280" cy="372655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1048753" name="ïṧḷïḓê-TextBox 23"/>
          <p:cNvSpPr txBox="1"/>
          <p:nvPr/>
        </p:nvSpPr>
        <p:spPr>
          <a:xfrm>
            <a:off x="5643570" y="4500576"/>
            <a:ext cx="2786082" cy="190533"/>
          </a:xfrm>
          <a:prstGeom prst="rect">
            <a:avLst/>
          </a:prstGeom>
        </p:spPr>
        <p:txBody>
          <a:bodyPr vert="horz" wrap="none" lIns="0" anchor="ctr">
            <a:noAutofit/>
          </a:bodyPr>
          <a:lstStyle/>
          <a:p>
            <a:r>
              <a:rPr lang="en-US" altLang="zh-CN" b="1" kern="900" dirty="0" smtClean="0">
                <a:solidFill>
                  <a:schemeClr val="bg1"/>
                </a:solidFill>
              </a:rPr>
              <a:t>New user registration</a:t>
            </a:r>
            <a:endParaRPr lang="zh-CN" altLang="en-US" b="1" kern="900" dirty="0">
              <a:solidFill>
                <a:schemeClr val="bg1"/>
              </a:solidFill>
            </a:endParaRPr>
          </a:p>
        </p:txBody>
      </p:sp>
      <p:pic>
        <p:nvPicPr>
          <p:cNvPr id="2097156" name="图片 28" descr="用户成功注册1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788024" y="1851670"/>
            <a:ext cx="4277222" cy="2559175"/>
          </a:xfrm>
          <a:prstGeom prst="rect">
            <a:avLst/>
          </a:prstGeom>
        </p:spPr>
      </p:pic>
      <p:pic>
        <p:nvPicPr>
          <p:cNvPr id="8" name="图片 7" descr="用户未注册登陆1.gif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7504" y="123478"/>
            <a:ext cx="4572000" cy="253936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487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0487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10487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048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097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097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750" grpId="0" animBg="1"/>
      <p:bldP spid="1048751" grpId="0"/>
      <p:bldP spid="1048752" grpId="0" animBg="1"/>
      <p:bldP spid="104875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54" name="ïṧḷïḓê-Rectangle 7"/>
          <p:cNvSpPr/>
          <p:nvPr/>
        </p:nvSpPr>
        <p:spPr>
          <a:xfrm>
            <a:off x="428596" y="2643188"/>
            <a:ext cx="4071966" cy="78581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dirty="0"/>
          </a:p>
        </p:txBody>
      </p:sp>
      <p:sp>
        <p:nvSpPr>
          <p:cNvPr id="1048755" name="ïṧḷïḓê-TextBox 8"/>
          <p:cNvSpPr txBox="1"/>
          <p:nvPr/>
        </p:nvSpPr>
        <p:spPr>
          <a:xfrm>
            <a:off x="785786" y="2714626"/>
            <a:ext cx="2357454" cy="571504"/>
          </a:xfrm>
          <a:prstGeom prst="rect">
            <a:avLst/>
          </a:prstGeom>
        </p:spPr>
        <p:txBody>
          <a:bodyPr vert="horz" wrap="none" lIns="0" anchor="ctr">
            <a:noAutofit/>
          </a:bodyPr>
          <a:lstStyle/>
          <a:p>
            <a:r>
              <a:rPr lang="en-US" altLang="zh-CN" b="1" kern="900" dirty="0" smtClean="0">
                <a:solidFill>
                  <a:schemeClr val="bg1"/>
                </a:solidFill>
              </a:rPr>
              <a:t>The repeat password should</a:t>
            </a:r>
          </a:p>
          <a:p>
            <a:r>
              <a:rPr lang="en-US" altLang="zh-CN" b="1" kern="900" dirty="0" smtClean="0">
                <a:solidFill>
                  <a:schemeClr val="bg1"/>
                </a:solidFill>
              </a:rPr>
              <a:t> be the same</a:t>
            </a:r>
            <a:endParaRPr lang="zh-CN" altLang="en-US" b="1" kern="900" dirty="0">
              <a:solidFill>
                <a:schemeClr val="bg1"/>
              </a:solidFill>
            </a:endParaRPr>
          </a:p>
        </p:txBody>
      </p:sp>
      <p:sp>
        <p:nvSpPr>
          <p:cNvPr id="1048756" name="ïṧḷïḓê-Rectangle 22"/>
          <p:cNvSpPr/>
          <p:nvPr/>
        </p:nvSpPr>
        <p:spPr>
          <a:xfrm>
            <a:off x="4643438" y="4429138"/>
            <a:ext cx="4286280" cy="372655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1048757" name="ïṧḷïḓê-TextBox 23"/>
          <p:cNvSpPr txBox="1"/>
          <p:nvPr/>
        </p:nvSpPr>
        <p:spPr>
          <a:xfrm>
            <a:off x="5429256" y="4500576"/>
            <a:ext cx="2786082" cy="190533"/>
          </a:xfrm>
          <a:prstGeom prst="rect">
            <a:avLst/>
          </a:prstGeom>
        </p:spPr>
        <p:txBody>
          <a:bodyPr vert="horz" wrap="none" lIns="0" anchor="ctr">
            <a:noAutofit/>
          </a:bodyPr>
          <a:lstStyle/>
          <a:p>
            <a:r>
              <a:rPr lang="en-US" altLang="zh-CN" b="1" kern="900" dirty="0" smtClean="0">
                <a:solidFill>
                  <a:schemeClr val="bg1"/>
                </a:solidFill>
              </a:rPr>
              <a:t>New merchant registration</a:t>
            </a:r>
            <a:endParaRPr lang="zh-CN" altLang="en-US" b="1" kern="900" dirty="0">
              <a:solidFill>
                <a:schemeClr val="bg1"/>
              </a:solidFill>
            </a:endParaRPr>
          </a:p>
        </p:txBody>
      </p:sp>
      <p:pic>
        <p:nvPicPr>
          <p:cNvPr id="2097157" name="图片 7" descr="用户注册两次密码不同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28596" y="214296"/>
            <a:ext cx="4035432" cy="2414505"/>
          </a:xfrm>
          <a:prstGeom prst="rect">
            <a:avLst/>
          </a:prstGeom>
        </p:spPr>
      </p:pic>
      <p:pic>
        <p:nvPicPr>
          <p:cNvPr id="2097158" name="图片 10" descr="商家注册.gif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643438" y="1872016"/>
            <a:ext cx="4249746" cy="254273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487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0487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0971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97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10487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0487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0971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0971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754" grpId="0" animBg="1"/>
      <p:bldP spid="1048755" grpId="0"/>
      <p:bldP spid="1048756" grpId="0" animBg="1"/>
      <p:bldP spid="1048757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6c957419-8780-44ad-abb0-da8f364097b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09d770f9-ed9a-4355-abd0-918abea5382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09d770f9-ed9a-4355-abd0-918abea5382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09d770f9-ed9a-4355-abd0-918abea5382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09d770f9-ed9a-4355-abd0-918abea5382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09d770f9-ed9a-4355-abd0-918abea53824"/>
</p:tagLst>
</file>

<file path=ppt/theme/theme1.xml><?xml version="1.0" encoding="utf-8"?>
<a:theme xmlns:a="http://schemas.openxmlformats.org/drawingml/2006/main" name="第一PPT，www.1ppt.com">
  <a:themeElements>
    <a:clrScheme name="自定义 237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006470"/>
      </a:accent1>
      <a:accent2>
        <a:srgbClr val="009589"/>
      </a:accent2>
      <a:accent3>
        <a:srgbClr val="006470"/>
      </a:accent3>
      <a:accent4>
        <a:srgbClr val="009589"/>
      </a:accent4>
      <a:accent5>
        <a:srgbClr val="006470"/>
      </a:accent5>
      <a:accent6>
        <a:srgbClr val="009589"/>
      </a:accent6>
      <a:hlink>
        <a:srgbClr val="D72925"/>
      </a:hlink>
      <a:folHlink>
        <a:srgbClr val="3A3938"/>
      </a:folHlink>
    </a:clrScheme>
    <a:fontScheme name="temp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defRPr sz="1200" dirty="0" smtClean="0">
            <a:solidFill>
              <a:schemeClr val="tx1">
                <a:lumMod val="75000"/>
                <a:lumOff val="25000"/>
              </a:schemeClr>
            </a:solidFill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006470"/>
    </a:accent1>
    <a:accent2>
      <a:srgbClr val="009589"/>
    </a:accent2>
    <a:accent3>
      <a:srgbClr val="006470"/>
    </a:accent3>
    <a:accent4>
      <a:srgbClr val="009589"/>
    </a:accent4>
    <a:accent5>
      <a:srgbClr val="006470"/>
    </a:accent5>
    <a:accent6>
      <a:srgbClr val="009589"/>
    </a:accent6>
    <a:hlink>
      <a:srgbClr val="D72925"/>
    </a:hlink>
    <a:folHlink>
      <a:srgbClr val="3A3938"/>
    </a:folHlink>
  </a:clrScheme>
</a:themeOverride>
</file>

<file path=ppt/theme/themeOverride2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006470"/>
    </a:accent1>
    <a:accent2>
      <a:srgbClr val="009589"/>
    </a:accent2>
    <a:accent3>
      <a:srgbClr val="006470"/>
    </a:accent3>
    <a:accent4>
      <a:srgbClr val="009589"/>
    </a:accent4>
    <a:accent5>
      <a:srgbClr val="006470"/>
    </a:accent5>
    <a:accent6>
      <a:srgbClr val="009589"/>
    </a:accent6>
    <a:hlink>
      <a:srgbClr val="D72925"/>
    </a:hlink>
    <a:folHlink>
      <a:srgbClr val="3A3938"/>
    </a:folHlink>
  </a:clrScheme>
</a:themeOverride>
</file>

<file path=ppt/theme/themeOverride3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006470"/>
    </a:accent1>
    <a:accent2>
      <a:srgbClr val="009589"/>
    </a:accent2>
    <a:accent3>
      <a:srgbClr val="006470"/>
    </a:accent3>
    <a:accent4>
      <a:srgbClr val="009589"/>
    </a:accent4>
    <a:accent5>
      <a:srgbClr val="006470"/>
    </a:accent5>
    <a:accent6>
      <a:srgbClr val="009589"/>
    </a:accent6>
    <a:hlink>
      <a:srgbClr val="D72925"/>
    </a:hlink>
    <a:folHlink>
      <a:srgbClr val="3A3938"/>
    </a:folHlink>
  </a:clrScheme>
</a:themeOverride>
</file>

<file path=ppt/theme/themeOverride4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006470"/>
    </a:accent1>
    <a:accent2>
      <a:srgbClr val="009589"/>
    </a:accent2>
    <a:accent3>
      <a:srgbClr val="006470"/>
    </a:accent3>
    <a:accent4>
      <a:srgbClr val="009589"/>
    </a:accent4>
    <a:accent5>
      <a:srgbClr val="006470"/>
    </a:accent5>
    <a:accent6>
      <a:srgbClr val="009589"/>
    </a:accent6>
    <a:hlink>
      <a:srgbClr val="D72925"/>
    </a:hlink>
    <a:folHlink>
      <a:srgbClr val="3A3938"/>
    </a:folHlink>
  </a:clrScheme>
</a:themeOverride>
</file>

<file path=ppt/theme/themeOverride5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006470"/>
    </a:accent1>
    <a:accent2>
      <a:srgbClr val="009589"/>
    </a:accent2>
    <a:accent3>
      <a:srgbClr val="006470"/>
    </a:accent3>
    <a:accent4>
      <a:srgbClr val="009589"/>
    </a:accent4>
    <a:accent5>
      <a:srgbClr val="006470"/>
    </a:accent5>
    <a:accent6>
      <a:srgbClr val="009589"/>
    </a:accent6>
    <a:hlink>
      <a:srgbClr val="D72925"/>
    </a:hlink>
    <a:folHlink>
      <a:srgbClr val="3A3938"/>
    </a:folHlink>
  </a:clrScheme>
</a:themeOverride>
</file>

<file path=ppt/theme/themeOverride6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006470"/>
    </a:accent1>
    <a:accent2>
      <a:srgbClr val="009589"/>
    </a:accent2>
    <a:accent3>
      <a:srgbClr val="006470"/>
    </a:accent3>
    <a:accent4>
      <a:srgbClr val="009589"/>
    </a:accent4>
    <a:accent5>
      <a:srgbClr val="006470"/>
    </a:accent5>
    <a:accent6>
      <a:srgbClr val="009589"/>
    </a:accent6>
    <a:hlink>
      <a:srgbClr val="D72925"/>
    </a:hlink>
    <a:folHlink>
      <a:srgbClr val="3A3938"/>
    </a:folHlink>
  </a:clrScheme>
</a:themeOverride>
</file>

<file path=ppt/theme/themeOverride7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006470"/>
    </a:accent1>
    <a:accent2>
      <a:srgbClr val="009589"/>
    </a:accent2>
    <a:accent3>
      <a:srgbClr val="006470"/>
    </a:accent3>
    <a:accent4>
      <a:srgbClr val="009589"/>
    </a:accent4>
    <a:accent5>
      <a:srgbClr val="006470"/>
    </a:accent5>
    <a:accent6>
      <a:srgbClr val="009589"/>
    </a:accent6>
    <a:hlink>
      <a:srgbClr val="D72925"/>
    </a:hlink>
    <a:folHlink>
      <a:srgbClr val="3A3938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146</Words>
  <Application>Microsoft Office PowerPoint</Application>
  <PresentationFormat>全屏显示(16:9)</PresentationFormat>
  <Paragraphs>52</Paragraphs>
  <Slides>13</Slides>
  <Notes>6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14" baseType="lpstr">
      <vt:lpstr>第一PPT，www.1ppt.com</vt:lpstr>
      <vt:lpstr>幻灯片 1</vt:lpstr>
      <vt:lpstr>幻灯片 2</vt:lpstr>
      <vt:lpstr>幻灯片 3</vt:lpstr>
      <vt:lpstr>幻灯片 4</vt:lpstr>
      <vt:lpstr>幻灯片 5</vt:lpstr>
      <vt:lpstr>幻灯片 6</vt:lpstr>
      <vt:lpstr>幻灯片 7</vt:lpstr>
      <vt:lpstr>幻灯片 8</vt:lpstr>
      <vt:lpstr>幻灯片 9</vt:lpstr>
      <vt:lpstr>幻灯片 10</vt:lpstr>
      <vt:lpstr>幻灯片 11</vt:lpstr>
      <vt:lpstr>幻灯片 12</vt:lpstr>
      <vt:lpstr>幻灯片 13</vt:lpstr>
    </vt:vector>
  </TitlesOfParts>
  <Company>第一PPT，www.1ppt.com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绿色方块</dc:title>
  <dc:creator>第一PPT</dc:creator>
  <cp:lastModifiedBy>xbany</cp:lastModifiedBy>
  <cp:revision>2</cp:revision>
  <dcterms:created xsi:type="dcterms:W3CDTF">2015-12-11T01:46:17Z</dcterms:created>
  <dcterms:modified xsi:type="dcterms:W3CDTF">2019-05-23T09:22:50Z</dcterms:modified>
</cp:coreProperties>
</file>